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682.64581" units="1/cm"/>
          <inkml:channelProperty channel="Y" name="resolution" value="1213.59265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19-01-09T14:47:00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3479 3598 512 0,'0'0'0'16,"0"0"0"-16,0-24 0 0,0 24 0 15,0-24 0-15,0 24 0 0,-24-23 0 16,24 23 0-16,0-23 0 16,0-2 0-16,0 3 0 0,0-3 0 15,-23 2 0-15,23 1 0 16,0-3 0-16,0-22 0 0,-22 47 0 15,22-24 0-15,-24 2 0 16,-1-3 0-16,25 3 0 0,-23 22 0 16,0 0 0-16,0 0 0 15,-1 0 0-15,1 22 0 0,-1-22 0 16,-23 47 0-16,1-23 0 0,21 23 0 16,1 0 0-16,-23 1 0 15,25 22 0-15,-25 1 0 0,22-2 0 16,2 4 0-16,-24-4 0 15,24 26 0-15,-25-25 0 0,48 24 0 16,-23-23 0-16,-1 22 0 16,2 1 0-16,22-23 0 0,0 0 0 15,0 0 0-15,0 0 0 16,0-2 0-16,22 1 0 0,2-23 0 16,-1 1 0-16,1-25 0 15,0 25 0-15,23-25 0 0,-24 1 0 16,25-1 0-16,-26-23 0 0,25 0 0 15,0 0 0-15,-23 0 0 16,23 0 0-16,0 0 0 0,-23-23 0 16,0 23 0-16,23-24 0 15,-24 24 0-15,0-23 0 0,0 23 0 16,2-24 0-16,-1 0 0 16,-2 24 0-16,1-23 0 0,1-1 0 15,-24 24 0-15,25-24 0 16,-25 24 0-16,0-22 0 0,0 22 0 15,0 0 0-15,0 0 0 0,0-25 0 16,0 25 0-16,0 0 0 16,0 0 0-16,0 0 0 0,0 0 0 15,0 0 0-15,0 0 0 16,0-22 0-16,0 44 0 0,0-22 0 16,0 0 0-16,0 0 0 15,24 0 0-15</inkml:trace>
  <inkml:trace contextRef="#ctx0" brushRef="#br0" timeOffset="924.5509">3622 4232 512 0,'0'0'0'0,"-25"25"0"15,25-25 0-15,0 22 0 0,-24 1 0 16,24 1 0-16,0 24 0 16,-23-1 0-16,23-24 0 0,0 25 0 15,0-1 0-15,0-1 0 16,0 1 0-16,23 0 0 0,-23-24 0 15,0 24 0-15,24-22 0 16,1 21 0-16,-2-22 0 0,0-1 0 16,0-23 0-16,1 0 0 0,0 24 0 15,-2-48 0-15,3 24 0 16,21 0 0-16,-23-23 0 0,1-1 0 16,1-22 0-16,21 21 0 15,-46 3 0-15,23-26 0 0,1 26 0 16,1-25 0-16,-25-1 0 15,21 25 0-15,-21-24 0 0,0 23 0 16,0-23 0-16,0 23 0 16,0 1 0-16,0-2 0 0,0 2 0 15,0 23 0-15,0-24 0 16,0 24 0-16,0 0 0 0,0 0 0 16,0 24 0-16,-21-24 0 0,21 23 0 15,0 2 0-15,0-2 0 16,21 24 0-16,-21-23 0 0,0 23 0 15,0 0 0-15,25 1 0 16,-2-1 0-16,-23-2 0 0,24 2 0 16,-24 0 0-16,22 1 0 15,2-25 0-15,-24 25 0 0,25-1 0 16,-25-24 0-16,23 1 0 0,-23 23 0 16,23-24 0-16,-23-23 0 15,23 23 0-15,-23-23 0 0,0 25 0 16,24-25 0-16,-24 0 0 15,0 0 0-15,0 0 0 0,25-25 0 16,-25 25 0-16</inkml:trace>
  <inkml:trace contextRef="#ctx0" brushRef="#br0" timeOffset="8735.1394">4796 3340 512 0,'0'0'0'0,"-47"0"0"16,24 22 0-16,-1-22 0 16,-23 0 0-16,23 25 0 0,-21-3 0 15,20 26 0-15,-22-26 0 0,24 3 0 16,0 21 0-16,-25-22 0 16,25 23 0-16,23-23 0 0,-24 23 0 15,24-25 0-15,24 26 0 16,-24-48 0-16,23 25 0 0,25 20 0 15,-25-20 0-15,23-3 0 16,3 3 0-16,-4-3 0 0,26-22 0 16,0 24 0-16,-25 0 0 15,26-1 0-15,-26 25 0 0,2-25 0 16,-24 1 0-16,22 23 0 0,-21-25 0 16,-25 2 0-16,22 23 0 15,-44-22 0-15,22-3 0 0,-25 1 0 16,1 24 0-16,-22-22 0 15,-2-2 0-15,2 24 0 0,-1-23 0 16,-1 0 0-16,1-24 0 16,0 23 0-16,-24 1 0 0,26-24 0 15,20 0 0-15,-22 0 0 16,1 0 0-16,21 0 0 0,2-24 0 16,-24 1 0-16</inkml:trace>
  <inkml:trace contextRef="#ctx0" brushRef="#br0" timeOffset="9252.1023">5455 3409 512 0,'0'0'0'0,"0"23"0"16,-24 2 0-16,24-3 0 0,-22 26 0 16,-3-25 0-16,25 25 0 15,-22-1 0-15,-3 0 0 0,2 1 0 16,0-1 0-16,-24 23 0 16,47-23 0-16,-25 23 0 0,2-23 0 15,0 0 0-15,23 24 0 0,0-25 0 16,0 1 0-16,0-22 0 15,23 20 0-15,-23-21 0 0,23-1 0 16,2-23 0-16,-2 25 0 16,1-25 0-16,22-25 0 0,1 25 0 15,-22-23 0-15,21-1 0 16,1-21 0-16,0-2 0 0,-24-2 0 16,24 3 0-16,-22-24 0 15,-2 22 0-15,0-23 0 0,-23 2 0 16,24-1 0-16,-24-3 0 0,0 26 0 15,0-22 0-15,-24 21 0 16,24 2 0-16,-23-1 0 16,23-1 0-16,-23 1 0 0,-2 25 0 15,2-3 0-15,-1 1 0 0,1 24 0 16,0 0 0-16,-1 24 0 16,0-24 0-16,1 47 0 0,-1-22 0 15,-23 20 0-15</inkml:trace>
  <inkml:trace contextRef="#ctx0" brushRef="#br0" timeOffset="9618.4664">5831 4021 512 0,'-23'0'0'16,"23"24"0"-16,-23-1 0 15,-2 1 0-15,25-1 0 0,-23 1 0 16,0 22 0-16,23-21 0 16,-24-3 0-16,24 3 0 0,0-3 0 15,0 1 0-15,24 1 0 16,-24-1 0-16,23 2 0 0,0-25 0 15,2 23 0-15,-2-23 0 0,23 0 0 16,3 0 0-16,-27 0 0 16,2 0 0-16,23 0 0 0,-23-23 0 15,23-2 0-15,-24 25 0 16,1-23 0-16,-24-1 0 0,24 1 0 16,-24 1 0-16,22-3 0 0</inkml:trace>
  <inkml:trace contextRef="#ctx0" brushRef="#br0" timeOffset="9954.8647">6067 3926 512 0,'0'0'0'0,"0"24"0"16,0 0 0-16,0-1 0 0,0 1 0 15,0 23 0-15,0-23 0 16,0 23 0-16,0-1 0 0,0 1 0 15,0 0 0-15,0 0 0 16,0 24 0-16,0-24 0 0,0 1 0 16,0 22 0-16,-25-22 0 15,25 21 0-15,-22-21 0 0,22-1 0 16,0-1 0-16,-24 1 0 16,24 1 0-16,-24-1 0 0,24-24 0 15,0 24 0-15,-23-23 0 0,23-1 0 16,0-23 0-16,0 23 0 15,0-23 0-15,0 0 0 0,0 25 0 16,0-25 0-16,0 0 0 16,0 0 0-16,0 0 0 0,0 22 0 15,0-22 0-15</inkml:trace>
  <inkml:trace contextRef="#ctx0" brushRef="#br0" timeOffset="11470.4486">6866 3457 512 0,'0'0'0'0,"0"22"0"0,24-22 0 16,-24 25 0-16,0-2 0 15,22 0 0-15,-22 1 0 0,0 0 0 16,0 23 0-16,0 0 0 16,0-25 0-16,0 26 0 0,0 22 0 15,0-23 0-15,0 0 0 0,-22 1 0 16,22-1 0-16,-24 24 0 16,24-24 0-16,0-1 0 0,0 1 0 15,-24 0 0-15,24 0 0 16,0 1 0-16,0-1 0 0,0-24 0 15,0 1 0-15,0 23 0 16,0-23 0-16,0-1 0 0,24-23 0 16,-24 23 0-16,0-23 0 15,0 0 0-15,0 0 0 0,0 0 0 16,24-23 0-16</inkml:trace>
  <inkml:trace contextRef="#ctx0" brushRef="#br0" timeOffset="11755.2079">6724 4092 512 0,'0'0'0'0,"48"0"0"15,-2 0 0-15,-22-24 0 0,24 24 0 16,-2 0 0-16,26 0 0 16,-50 0 0-16,26 0 0 0,22 0 0 15,-23 0 0-15,1-23 0 16,-1 23 0-16,-1 0 0 0,-21 0 0 16,22 0 0-16,-25 23 0 15,2-23 0-15,23 0 0 0</inkml:trace>
  <inkml:trace contextRef="#ctx0" brushRef="#br0" timeOffset="13934.6356">8371 3409 512 0,'0'0'0'16,"0"23"0"-16,-23 2 0 0,23 22 0 16,0-24 0-16,0 24 0 15,-24 24 0-15,24-24 0 0,0 23 0 16,0 0 0-16,-22 2 0 16,22-26 0-16,-25 25 0 0,25 0 0 15,-24-2 0-15,24 2 0 0,0-24 0 16,0 0 0-16,0 24 0 15,0-24 0-15,0-23 0 0,0 0 0 16,0-24 0-16,0 47 0 0</inkml:trace>
  <inkml:trace contextRef="#ctx0" brushRef="#br0" timeOffset="14549.2619">8066 3527 512 0,'0'-48'0'15,"23"1"0"-15,0 2 0 0,1 20 0 16,-1-22 0-16,24 23 0 16,0 24 0-16,2-22 0 0,-3-3 0 15,1 25 0-15,24 0 0 16,-25 25 0-16,1-3 0 0,0-22 0 15,0 24 0-15,-23 23 0 0,1-22 0 16,-3-3 0-16,-22 26 0 16,0-1 0-16,0-1 0 0,-22 2 0 15,-3-1 0-15,1 0 0 16,1-25 0-16,-23 26 0 0,21-23 0 16,-22 20 0-16,24-20 0 15,0-3 0-15,-2-22 0 0,25 25 0 16,-22-25 0-16,22 0 0 15,0 0 0-15,0-25 0 0,22 25 0 16,3-22 0-16,-2 22 0 0,25-25 0 16,-26 25 0-16,25-23 0 15,0 23 0-15,2 0 0 0,-27 23 0 16,49-23 0-16,-47 25 0 16,22-3 0-16,-22 3 0 0,22-3 0 15,-22 2 0-15,0 23 0 16,-1 1 0-16,-23-25 0 0,0 24 0 15,0-1 0-15,-23 3 0 16,23-2 0-16,-24-25 0 0,0 25 0 16,-22-24 0-16,-2 25 0 0,2-24 0 15,-2-1 0-15,3 1 0 16,-27-24 0-16,26 24 0 0,-26-24 0 16,26 0 0-16,-1 0 0 15,-1 0 0-15,1 0 0 0,-24-24 0 16,48 24 0-16,-1 0 0 15,2-24 0-15,-26 24 0 0,48-23 0 16,-24-1 0-16</inkml:trace>
  <inkml:trace contextRef="#ctx0" brushRef="#br0" timeOffset="15084.3178">9289 3904 512 0,'-24'0'0'0,"24"0"0"16,-24 0 0-16,0 22 0 0,2 2 0 16,-2 0 0-16,0-1 0 0,-23 1 0 15,24 0 0-15,-1-1 0 16,0 24 0-16,1-23 0 0,0 22 0 15,-1 1 0-15,24-22 0 16,0-3 0-16,-24 1 0 0,48 1 0 16,-24-1 0-16,0 2 0 15,24-25 0-15,-24 0 0 0,23 0 0 16,-23 0 0-16,23-25 0 16,25 25 0-16,-25-23 0 0,0-1 0 15,1 1 0-15,0 1 0 16,-24-3 0-16,24 3 0 0,-2-3 0 15,-22 1 0-15,24 2 0 0,-24-2 0 16,0 1 0-16,0 23 0 16,0-24 0-16,0 24 0 0,0 0 0 15,0 0 0-15,0 24 0 16,0-24 0-16,0 23 0 0,0 1 0 16,0-24 0-16,24 22 0 15,-24 2 0-15,24 1 0 0,-24-3 0 16,22 3 0-16,2-25 0 15,0 22 0-15,0 1 0 0,-1-23 0 16,0 0 0-16,1 0 0 16,0 0 0-16,23-23 0 0,-24 1 0 15,24-3 0-15</inkml:trace>
  <inkml:trace contextRef="#ctx0" brushRef="#br0" timeOffset="15427.7328">9805 3197 512 0,'-22'0'0'0,"22"25"0"0,0-3 0 16,-23 3 0-16,23-3 0 15,-25 27 0-15,25-2 0 0,-24-2 0 16,24 2 0-16,-22 24 0 16,-2 0 0-16,1-25 0 0,23 49 0 15,-25-48 0-15,2 23 0 0,23 1 0 16,-23 0 0-16,23 0 0 16,-24-24 0-16,1 24 0 0,23-24 0 15,0-2 0-15,0 2 0 16,0-22 0-16,0-2 0 0,0 1 0 15,0-1 0-15,23-23 0 16,1-23 0-16,-1 23 0 0</inkml:trace>
  <inkml:trace contextRef="#ctx0" brushRef="#br0" timeOffset="15910.5206">10088 3315 512 0,'0'0'0'0,"-23"25"0"0,23-3 0 16,-24 25 0-16,0-24 0 0,0 24 0 15,24 1 0-15,-22 23 0 16,-2-24 0-16,0 0 0 0,24 23 0 15,-24 0 0-15,24-23 0 16,-21 24 0-16,21-24 0 0,-25 1 0 16,25-1 0-16,25 0 0 15,-25-1 0-15,21-21 0 0,-21-3 0 16,24 3 0-16,0-25 0 16,22 0 0-16,-22 0 0 0,24-25 0 15,-2 3 0-15,2-27 0 16,-2 27 0-16,-22-25 0 0,23-24 0 15,0 24 0-15,-23-1 0 16,-1-21 0-16,-23 21 0 0,23-21 0 16,-23 21 0-16,0-23 0 0,0 24 0 15,-23 0 0-15,0-1 0 16,-1 26 0-16,0-26 0 0,1 48 0 16,-24-22 0-16,23 22 0 15,-22 0 0-15,22 0 0 0,-23 0 0 16,24 22 0-16,-25-22 0 15,24 23 0-15</inkml:trace>
  <inkml:trace contextRef="#ctx0" brushRef="#br0" timeOffset="16241.9035">10629 3340 512 0,'0'0'0'16,"0"22"0"-16,-24 3 0 0,24-3 0 16,0 26 0-16,0-1 0 15,-22-1 0-15,22 2 0 0,0-1 0 16,-25 0 0-16,2 23 0 15,23-23 0-15,0 1 0 0,-24 21 0 16,24-21 0-16,-23-1 0 16,23 0 0-16,0-23 0 0,0 23 0 15,-23-25 0-15,23-22 0 16,0 24 0-16,0-24 0 0,0 0 0 16,0-24 0-16,23 24 0 0</inkml:trace>
  <inkml:trace contextRef="#ctx0" brushRef="#br0" timeOffset="16540.2042">10888 3291 512 0,'0'0'0'0,"0"24"0"16,0-24 0-16,0 47 0 15,0-22 0-15,0-3 0 0,0 26 0 16,0 22 0-16,0-47 0 16,0 48 0-16,23-25 0 0,-23 1 0 15,0 1 0-15,0 22 0 16,0-23 0-16,0 0 0 0,0 1 0 16,0-1 0-16,0 0 0 0,0-23 0 15,-23 23 0-15,23-47 0 16,0 22 0-16,0 2 0 0,0-24 0 15,-24 0 0-15,0 0 0 0</inkml:trace>
  <inkml:trace contextRef="#ctx0" brushRef="#br0" timeOffset="16754.2835">10465 3832 512 0,'0'0'0'15,"-24"0"0"-15,24 0 0 0,0 0 0 16,24 25 0-16,-24-25 0 16,23 0 0-16,24 22 0 0,-24-22 0 15,24 25 0-15,-23-25 0 0,23 22 0 16,0-22 0-16,0 0 0 16,-24 0 0-16,24 24 0 15,24-24 0-15</inkml:trace>
  <inkml:trace contextRef="#ctx0" brushRef="#br0" timeOffset="17171.3811">10793 3057 512 0,'25'0'0'0,"-3"23"0"16,26 1 0-16,-25 23 0 0,24-24 0 16,-23 25 0-16,23-1 0 15,-24-1 0-15,24 1 0 0,-23 0 0 16,-1 23 0-16,24-22 0 15,-23 23 0-15,-24-2 0 0,23-22 0 16,1 26 0-16,-24-3 0 16,0-1 0-16,0-21 0 0,0-1 0 15,-24 24 0-15,24-24 0 16,-23 24 0-16,-1-24 0 0,1-2 0 16,-1 2 0-16,-23 1 0 0,24-1 0 15,-1-23 0-15,1 0 0 16,-1-1 0-16,1 1 0 0,-1-1 0 15,2-23 0-15,-3 0 0 16,2 0 0-16</inkml:trace>
  <inkml:trace contextRef="#ctx0" brushRef="#br0" timeOffset="17572.4499">11264 3950 512 0,'24'0'0'0,"-1"0"0"0,24 0 0 16,-23 0 0-16,22 24 0 16,-22-1 0-16,23-23 0 0,-24 24 0 15,-23 23 0-15,24-23 0 16,-24-1 0-16,0 1 0 0,0 22 0 15,0-21 0-15,-24-3 0 0,1 25 0 16,0-24 0-16,-25 24 0 16,25-22 0-16,0-2 0 0,-25 24 0 15,25-23 0-15,0 0 0 16,-1-24 0-16,0 23 0 0,24-23 0 16,0 24 0-16,0-24 0 15,0 0 0-15,24 0 0 0,-24 0 0 16,24 0 0-16,-1 0 0 15,24 0 0-15,-23 0 0 0,-1 0 0 16,0 0 0-16,1-24 0 0,-24 24 0 16,24 0 0-16,22-23 0 0</inkml:trace>
  <inkml:trace contextRef="#ctx0" brushRef="#br0" timeOffset="18004.1014">11970 3621 512 0,'0'0'0'0,"0"0"0"16,0 0 0-16,0 0 0 0,22 0 0 15,2 24 0-15,24-24 0 16,-2 0 0-16,2 0 0 0,-2 22 0 16,26-22 0-16,-2 0 0 15,24 25 0-15,-48-25 0 0,48 0 0 16,-22 0 0-16,-26 0 0 15,25 0 0-15,-24 0 0 0,0 0 0 16,0 22 0-16,-23-44 0 0,-1 44 0 16,-23-22 0-16,0-22 0 15,23 44 0-15,-23-22 0 16,0-22 0-16,0 44 0 0,0-22 0 16,-23 0 0-16,23 0 0 15,0 0 0-15,-23-22 0 0</inkml:trace>
  <inkml:trace contextRef="#ctx0" brushRef="#br0" timeOffset="18604.247">12534 3269 512 0,'0'0'0'16,"0"0"0"-16,0-25 0 0,24 25 0 16,-24 0 0-16,22 0 0 0,2 0 0 15,0 25 0-15,23-25 0 16,0 22 0-16,0-22 0 0,24 0 0 16,-25 24 0-16,2-24 0 15,22 25 0-15,1-3 0 0,-24-22 0 16,23 0 0-16,-23 25 0 15,0-3 0-15,1-22 0 0,-2 23 0 16,-22-23 0-16,0 25 0 16,-1-25 0-16,1 0 0 0,-24 22 0 15,23-22 0-15,-23 0 0 16,0 0 0-16,0 0 0 0,0 25 0 16,0-25 0-16,0 0 0 0,0 0 0 15,-23 0 0-15,23 0 0 16,0 0 0-16,-24 23 0 0,24-23 0 15,-23 0 0-15,23 0 0 16,-24 23 0-16,0 1 0 0,1-24 0 16,0 24 0-16,-1-1 0 15,0 23 0-15,1-21 0 0,-24-3 0 16,23 26 0-16,-23-1 0 16,0-24 0-16,-23 24 0 0,22 0 0 15,2-23 0-15,-2 0 0 0,2 23 0 16,-2-23 0-16,25-1 0 15,-24 1 0-15,23-1 0 0,1 1 0 16,0-24 0-16,23 22 0 16,0-22 0-16,-24 24 0 0,24-24 0 15,0 0 0-15,0 0 0 16,24 25 0-16,-24-25 0 0,23 0 0 0</inkml:trace>
  <inkml:trace contextRef="#ctx0" brushRef="#br0" timeOffset="32758.2583">14721 3127 512 0,'0'0'0'0,"0"24"0"0,0-24 0 16,0 23 0-16,0 0 0 0,24-23 0 16,-24 25 0-16,0-25 0 15,0 22 0-15,0-22 0 0,0 0 0 16,0 0 0-16,0 0 0 0,0 0 0 16,0-22 0-16,0 22 0 15,0-25 0-15,0 2 0 0,0 0 0 16,0 23 0-16,0-24 0 15,-24 1 0-15,24 23 0 0,-24-24 0 16,24 24 0-16,-23 0 0 16,0 0 0-16,-1 24 0 0,0-24 0 15,1 47 0-15,0-24 0 0,-1 0 0 16,-24 24 0-16,26 24 0 16,-2-24 0-16,0 23 0 0,-22 25 0 15,22-24 0-15,-24 23 0 16,26-24 0-16,-2 25 0 0,24-26 0 15,0 2 0-15,-24 24 0 16,48-48 0-16,-24-1 0 0,24 1 0 16,-24 0 0-16,46-24 0 15,-22 24 0-15,0-47 0 0,22 25 0 16,-22-25 0-16,22 0 0 16,2 0 0-16,-24 0 0 0,22-25 0 15,-22 2 0-15,46-24 0 0</inkml:trace>
  <inkml:trace contextRef="#ctx0" brushRef="#br0" timeOffset="33216.492">15003 3740 512 0,'0'0'0'0,"-24"0"0"15,24 22 0-15,-22 3 0 16,22-3 0-16,-24 1 0 0,24 24 0 15,0 0 0-15,-24 1 0 16,24-1 0-16,0 0 0 16,0 24 0-16,24-49 0 0,-24 27 0 15,0-27 0-15,24 3 0 0,-2-3 0 16,2 1 0-16,0-23 0 16,0 24 0-16,-2-24 0 0,2-24 0 15,0 24 0-15,0-23 0 16,-2 1 0-16,2-3 0 0,0 3 0 15,0-27 0-15,-1 27 0 0,0-25 0 16,-23 0 0-16,24 23 0 16,-24-23 0-16,0 23 0 0,24 0 0 15,-24 2 0-15,0 22 0 16,0-25 0-16,0 25 0 0,0 0 0 16,0 25 0-16,0-25 0 15,0 22 0-15,0 2 0 0,0 0 0 16,0 23 0-16,0-23 0 15,0 23 0-15,23-24 0 0,-23 1 0 16,23 22 0-16,-23-21 0 16,24-3 0-16,0 3 0 0,-1-25 0 15,0 0 0-15,1 0 0 0,0 0 0 0</inkml:trace>
  <inkml:trace contextRef="#ctx0" brushRef="#br0" timeOffset="33539.3534">16062 2939 512 0,'-24'0'0'0,"24"0"0"16,-23 0 0-16,-1 23 0 15,24 1 0-15,-24 23 0 0,1 0 0 16,0 0 0-16,-1 23 0 0,0 2 0 16,1-1 0-16,0 21 0 15,-1 3 0-15,0-24 0 16,1 23 0-16,23 1 0 0,-23-25 0 16,23-1 0-16,0 2 0 0,0 0 0 15,23 0 0-15,-23-25 0 16,0-21 0-16,23 22 0 0,1-47 0 15,0 45 0-15,22-21 0 0</inkml:trace>
  <inkml:trace contextRef="#ctx0" brushRef="#br0" timeOffset="33942.4844">16367 3197 512 0,'-23'0'0'16,"-24"0"0"-16,47 25 0 0,-24-3 0 15,1 25 0-15,-24 2 0 0,23 20 0 16,1-21 0-16,-1 22 0 16,1 24 0-16,-1-23 0 0,24 24 0 15,-23-25 0-15,23-1 0 16,23-21 0-16,-23 23 0 0,24-24 0 15,-1-24 0-15,1 1 0 16,-1-2 0-16,24-22 0 0,-23 0 0 16,23-22 0-16,0-2 0 0,0 1 0 15,0-24 0-15,23-1 0 16,-46-23 0-16,23 24 0 0,-24 0 0 16,25-23 0-16,-25 0 0 15,-23 23 0-15,0-24 0 0,0 24 0 16,0-1 0-16,-23 1 0 15,-25 2 0-15,25 20 0 0,0 3 0 16,-25-3 0-16,2 1 0 16,-2 24 0-16,1 0 0 0</inkml:trace>
  <inkml:trace contextRef="#ctx0" brushRef="#br0" timeOffset="34200.1896">16790 3104 512 0,'0'0'0'0,"24"47"0"15,0-24 0-15,0 25 0 0,-2-1 0 16,-22-1 0-16,0 26 0 16,0-2 0-16,0 0 0 0,0 1 0 15,-22-2 0-15,22 4 0 0,0-4 0 16,-24 1 0-16,24-23 0 15,0 24 0-15,0-23 0 0,0-1 0 16,0-24 0-16,0 1 0 16,0-2 0-16,0-22 0 0,24 0 0 0</inkml:trace>
  <inkml:trace contextRef="#ctx0" brushRef="#br0" timeOffset="34496.982">17190 3104 512 0,'0'0'0'0,"0"23"0"0,0 1 0 16,0-1 0-16,0 0 0 15,0 24 0-15,0 0 0 0,0 24 0 16,0-24 0-16,0 23 0 15,0 1 0-15,0 0 0 0,0 0 0 16,0-1 0-16,0 0 0 16,0-23 0-16,0 24 0 0,0-24 0 15,-23 1 0-15,23-1 0 0,0 0 0 16,0-25 0-16,-23 27 0 16,23-27 0-16,-24 3 0 0</inkml:trace>
  <inkml:trace contextRef="#ctx0" brushRef="#br0" timeOffset="34721.0855">16767 3832 512 0,'0'-23'0'0,"0"1"0"0,23 22 0 16,1 0 0-16,0 0 0 0,0 0 0 15,46 0 0-15,-46 0 0 16,22 0 0-16,-22 0 0 0,23 22 0 16,0-22 0-16,0 0 0 15,0 0 0-15,0-22 0 0,0 22 0 16,1-25 0-16</inkml:trace>
  <inkml:trace contextRef="#ctx0" brushRef="#br0" timeOffset="35066.0015">17261 2939 512 0,'0'0'0'0,"23"0"0"16,1 23 0-16,0 1 0 15,22 23 0-15,2 0 0 0,-2 0 0 16,-22 0 0-16,24 23 0 16,-26-23 0-16,2 24 0 0,0 24 0 15,22-25 0-15,-46 1 0 16,24-2 0-16,0 26 0 0,-24-25 0 16,24 2 0-16,-24-2 0 0,0 1 0 15,-24-1 0-15,24 0 0 16,0-23 0-16,-24 23 0 15,0-23 0-15,24 1 0 0,-22-1 0 16,22 1 0-16,-24-25 0 0,0 24 0 16,24 1 0-16</inkml:trace>
  <inkml:trace contextRef="#ctx0" brushRef="#br0" timeOffset="35412.6989">17872 4161 512 0,'0'-22'0'0,"48"-2"0"16,-25 24 0-16,24 0 0 16,-23 0 0-16,22 0 0 0,-22 0 0 15,0 0 0-15,-1 24 0 16,0-2 0-16,1 2 0 0,0 1 0 15,-24 22 0-15,24-25 0 16,-24 25 0-16,-24 1 0 0,24-1 0 16,-24-24 0-16,24 25 0 0,-24-25 0 15,1 24 0-15,23-24 0 16,-23 2 0-16,23-25 0 0,23 22 0 16,-23-44 0-16,23 22 0 15,1 0 0-15,0-25 0 0,23 25 0 16,0-23 0-16,0-24 0 15,-24 47 0-15,48-47 0 0</inkml:trace>
  <inkml:trace contextRef="#ctx0" brushRef="#br0" timeOffset="38799.3238">19119 3574 512 0,'0'-24'0'0,"-24"24"0"0,24 24 0 16,0 0 0-16,0-1 0 0,0 1 0 15,0 23 0-15,0 1 0 16,0-1 0-16,0 23 0 0,0-1 0 16,-23 2 0-16,23 0 0 0,0 0 0 15,-23 0 0-15,23-2 0 16,0-22 0-16,-24 24 0 0,24-24 0 16,0-23 0-16,0 0 0 15,24-1 0-15,-24 1 0 0,0-24 0 16,0 0 0-16,0 0 0 15,23 0 0-15,-23-24 0 0,0 1 0 16,0-25 0-16</inkml:trace>
  <inkml:trace contextRef="#ctx0" brushRef="#br0" timeOffset="39080.0738">18978 3950 512 0,'0'0'0'0,"23"0"0"0,25 24 0 16,-25-48 0-16,24 24 0 0,0 0 0 15,24 0 0-15,-25 0 0 16,2 0 0-16,-1 0 0 0,0 0 0 15,0 0 0-15,0 0 0 16,0 0 0-16,-24 24 0 0,25-24 0 16,-25 0 0-16,24 0 0 15,0 0 0-15</inkml:trace>
  <inkml:trace contextRef="#ctx0" brushRef="#br0" timeOffset="41302.0574">20789 3315 512 0,'-24'0'0'0,"24"0"0"16,0 25 0-16,0-3 0 15,0 3 0-15,0 20 0 0,0 2 0 16,0 1 0-16,24 23 0 16,-24-24 0-16,0 22 0 0,24 4 0 15,-24-3 0-15,0-23 0 0,0 23 0 16,0-23 0-16,0 0 0 16,0 24 0-16,0-49 0 0,0 27 0 15,0-27 0-15,0 3 0 16,0 20 0-16,0-45 0 0,0 24 0 15,0-24 0-15,0 0 0 16,0 0 0-16</inkml:trace>
  <inkml:trace contextRef="#ctx0" brushRef="#br0" timeOffset="41832.9849">20719 3432 512 0,'0'-45'0'0,"22"-27"0"0,2 26 0 16,0-26 0-16,0 49 0 15,46 0 0-15,-46-24 0 0,22 47 0 16,25 0 0-16,-24 0 0 0,-23 23 0 16,46 1 0-16,-46-1 0 15,-1 0 0-15,1 24 0 0,-24 0 0 16,0 24 0-16,0-24 0 15,-24 1 0-15,1 22 0 0,-1 1 0 16,-23-24 0-16,24 22 0 16,-25-21 0-16,25 22 0 0,-24-23 0 15,23-22 0-15,1 21 0 16,23-22 0-16,-23-1 0 0,23 1 0 16,0-24 0-16,0 0 0 0,23 0 0 15,-23 0 0-15,23 0 0 16,1-24 0-16,23 24 0 0,0-23 0 15,-23-1 0-15,46 24 0 16,-23 0 0-16,0-24 0 0,24 24 0 16,-24 24 0-16,0 0 0 15,0-1 0-15,-24 1 0 0,1 0 0 16,-24 23 0-16,23 0 0 16,-23-1 0-16,0 1 0 0,-23 0 0 15,-1 0 0-15,1 1 0 16,-24-25 0-16,0 24 0 0,23-23 0 15,-46 23 0-15,46-23 0 0,-23-1 0 16,0 0 0-16,0-23 0 16,0 25 0-16,23-25 0 0,-22 0 0 15,-2 0 0-15</inkml:trace>
  <inkml:trace contextRef="#ctx0" brushRef="#br0" timeOffset="42378.4393">21871 3809 512 0,'-24'0'0'0,"24"-22"0"16,-23 22 0-16,23 0 0 0,0 0 0 15,-24 22 0-15,1 1 0 16,-24 2 0-16,23 22 0 0,0-25 0 16,1 26 0-16,-24-1 0 15,23 0 0-15,1 24 0 0,23-49 0 16,-24 27 0-16,24-2 0 16,0-25 0-16,24 1 0 0,-24 1 0 15,23-1 0-15,1-23 0 16,0 0 0-16,-1 0 0 0,0 0 0 15,1 0 0-15,0-23 0 0,-1-1 0 16,24 1 0-16,-47-24 0 16,24 25 0-16,-1-27 0 0,1 27 0 15,-24-25 0-15,23 23 0 16,-23-23 0-16,0 23 0 0,0 1 0 16,0 23 0-16,0-24 0 15,0 24 0-15,0 0 0 0,0 0 0 16,0 0 0-16,0 0 0 15,0 24 0-15,0-1 0 0,24 25 0 16,-24-1 0-16,23 0 0 16,-23-25 0-16,24 27 0 0,-1-2 0 15,-23-2 0-15,48-21 0 0,-48 24 0 16,46-25 0-16,-22 24 0 16,0-23 0-16,-1-24 0 0,0 0 0 15,48 24 0-15</inkml:trace>
  <inkml:trace contextRef="#ctx0" brushRef="#br0" timeOffset="42814.1523">22858 3244 512 0,'-24'0'0'0,"-22"0"0"16,-2 25 0-16,2-3 0 0,-2 2 0 15,2 23 0-15,22-22 0 16,0 20 0-16,2 2 0 0,-2-22 0 16,0 21 0-16,24-22 0 15,24 0 0-15,0-1 0 0,-2 23 0 16,2-21 0-16,24-3 0 15,-2-22 0-15,2 48 0 0,-2-23 0 16,2-3 0-16,-2 1 0 16,2 2 0-16,-2-3 0 0,2 25 0 15,-24-23 0-15,-2 0 0 0,-22-1 0 16,24 25 0-16,-48-25 0 16,24 1 0-16,-22-1 0 0,-2 23 0 15,-24-22 0-15,2 1 0 16,-26 22 0-16,26-25 0 0,-2 1 0 15,2 1 0-15,-24-24 0 16,22 23 0-16,24-23 0 0,2-23 0 16,-26-1 0-16</inkml:trace>
  <inkml:trace contextRef="#ctx0" brushRef="#br0" timeOffset="43226.2505">22976 3432 512 0,'24'-23'0'0,"0"1"0"0,-24 22 0 16,22 0 0-16,-22 0 0 0,0 0 0 15,0 22 0-15,0 1 0 16,0 24 0-16,-22 1 0 0,22 46 0 16,-24-48 0-16,24 49 0 15,-24-48 0-15,24 23 0 0,0 1 0 16,0 0 0-16,24-24 0 15,-24 0 0-15,24-23 0 0,22 22 0 16,-22-21 0-16,22-25 0 16,2 0 0-16,-24 0 0 0,46-25 0 15,-24 1 0-15,2 2 0 0,-1-25 0 16,0 0 0-16,-23-1 0 16,22 1 0-16,2 1 0 0,-48-26 0 15,23 27 0-15,-23-2 0 16,23-1 0-16,-46-23 0 0,23 24 0 15,-23 0 0-15,23-23 0 16,-48 45 0-16,25-20 0 0,0 20 0 16,-25-22 0-16,2 47 0 15,22-24 0-15,-24 24 0 0,2 24 0 16,22 1 0-16,-22-3 0 0</inkml:trace>
  <inkml:trace contextRef="#ctx0" brushRef="#br0" timeOffset="43602.2527">23564 3879 512 0,'-24'0'0'0,"24"0"0"16,0 0 0-16,0 0 0 0,0 25 0 15,0-3 0-15,0 2 0 16,0 0 0-16,-23-1 0 0,23 25 0 16,0-25 0-16,0-23 0 15,0 24 0-15,23-1 0 0,-23 1 0 16,24-24 0-16,0 22 0 0,-24-22 0 16,23 24 0-16,0-24 0 15,1 0 0-15,-24 25 0 0,24-25 0 16,22 0 0-16,-22 0 0 15,0 0 0-15,-1 0 0 0,1 0 0 16,23-25 0-16,-24 25 0 16,1 0 0-16,-1 0 0 0,1-24 0 15,-1 24 0-15,-23-22 0 16,24 22 0-16</inkml:trace>
  <inkml:trace contextRef="#ctx0" brushRef="#br0" timeOffset="43901.2062">23964 3879 512 0,'0'0'0'0,"0"0"0"0,0 25 0 16,0-3 0-16,0 2 0 0,0 23 0 15,-24 1 0-15,24-1 0 16,0 0 0-16,0 24 0 0,0-24 0 15,-23 22 0-15,23-21 0 16,0-1 0-16,-24 24 0 0,24-24 0 16,0-1 0-16,0 1 0 15,-23-22 0-15,23 20 0 0,0-20 0 16,-24-3 0-16,24 3 0 16,0-3 0-16,0 2 0 0,0-24 0 15,0 0 0-15,0 0 0 0,0 0 0 16,0 0 0-16,0 24 0 0</inkml:trace>
  <inkml:trace contextRef="#ctx0" brushRef="#br0" timeOffset="71095.9881">15191 2470 512 0,'-24'0'0'0,"-22"0"0"0,-24 0 0 15,46 0 0-15,-24 0 0 0,2 22 0 16,-24-22 0-16,22 23 0 16,2 1 0-16,-2 0 0 0,1-24 0 15,-24 47 0-15,1-23 0 0,22 22 0 16,2-22 0-16,-2 23 0 16,-22-1 0-16,24 1 0 0,-2 0 0 15,1 1 0-15,0-1 0 16,23 24 0-16,-22-24 0 0,-2 23 0 15,25 0 0-15,-24-23 0 16,23 24 0-16,1-1 0 0,0 2 0 16,-1-2 0-16,0-23 0 15,24 24 0-15,-23-1 0 0,23 0 0 16,0 24 0-16,0-46 0 0,0 23 0 16,0-1 0-16,23 0 0 15,-23 2 0-15,24-27 0 0,0 27 0 16,-1-2 0-16,0-22 0 15,1 22 0-15,23-22 0 0,-24-1 0 16,25 23 0-16,-2-23 0 16,2-1 0-16,-2 1 0 0,2 1 0 15,-2 22 0-15,26-23 0 16,-26 0 0-16,2 1 0 0,22-1 0 16,-23-25 0-16,24 27 0 15,-1-3 0-15,-22 1 0 0,46-24 0 16,-48 1 0-16,24 23 0 0,2-24 0 15,-2 1 0-15,0 0 0 16,24-1 0-16,-23 0 0 0,0 0 0 16,-1-23 0-16,0 24 0 15,1-24 0-15,24 23 0 0,-25-23 0 16,0 0 0-16,1 0 0 0,23 0 0 16,-23 0 0-16,-1 0 0 15,1 26 0-15,-1-52 0 16,1 26 0-16,23 0 0 0,-23 0 0 15,-25 0 0-15,25 0 0 0,0-23 0 16,-1 23 0-16,0 0 0 16,2 0 0-16,-26-24 0 0,25 1 0 15,0 23 0-15,-1-23 0 16,-23 23 0-16,0-23 0 0,23-1 0 16,-22 0 0-16,-2 24 0 15,26-46 0-15,-50 22 0 0,26 0 0 16,-2 1 0-16,2-1 0 0,-2-23 0 15,2 25 0-15,-1-27 0 16,-24 2 0-16,25 25 0 0,-25-26 0 16,24 1 0-16,-23 24 0 15,22-24 0-15,-22 0 0 0,0-1 0 16,-1 1 0-16,0 1 0 16,1-1 0-16,0-1 0 0,0 1 0 15,-1 0 0-15,0 1 0 16,1-1 0-16,0-1 0 0,-24 1 0 15,23-1 0-15,0 1 0 0,-23 2 0 16,24-2 0-16,-24-2 0 16,0 3 0-16,0-1 0 0,0 0 0 15,0 0 0-15,0 23 0 16,-24-22 0-16,24-1 0 0,-23-1 0 16,23 1 0-16,-23-1 0 15,23 1 0-15,-24 25 0 0,-23-25 0 16,47-1 0-16,-23 25 0 15,-1-25 0-15,0 1 0 0,-23 24 0 16,0-24 0-16,23 25 0 16,1-27 0-16,-24 27 0 0,23-3 0 15,-22-22 0-15,22 24 0 0,-23 0 0 16,0-1 0-16,-1-23 0 16,2 24 0-16,-2-1 0 0,2 0 0 15,-2 1 0-15,26-1 0 16,-50 1 0-16,50-1 0 0,-50 0 0 15,26 3 0-15,-2-5 0 16,2 4 0-16,-2 22 0 0,2-25 0 16,-2 2 0-16,2 0 0 15,-25-1 0-15,24 24 0 0,-1-23 0 16,2 23 0-16,-25-24 0 0,24 24 0 16,-23-23 0-16,22 23 0 15,2-23 0-15,-25 23 0 0,0 0 0 16,24 0 0-16,-23 0 0 15,23 0 0-15,-24 0 0 0,1 0 0 16,23 0 0-16,-24 0 0 16,1 0 0-16,22 23 0 0,-46 0 0 15,48-23 0-15,-25 24 0 16,0-24 0-16,24 23 0 0,-24 1 0 16,1-1 0-16,23-23 0 15,0 23 0-15,-23 2 0 0,22-25 0 16,-22 22 0-16,22 4 0 0,-22-26 0 15,24 45 0-15,-26-21 0 16,26-1 0-16,-24 1 0 0,22-1 0 16,1 25 0-16,-24-25 0 15,25 24 0-15,-2 0 0 0,2 1 0 16,-2 21 0-16</inkml:trace>
  <inkml:trace contextRef="#ctx0" brushRef="#br0" timeOffset="83067.4537">21141 2680 512 0,'0'-23'0'0,"-23"23"0"0,23 0 0 15,0 0 0-15,-23-23 0 16,23 23 0-16,0 23 0 0,-24-23 0 16,24 0 0-16,-24 0 0 15,1 23 0-15,-24-23 0 0,23 24 0 16,1-1 0-16,0 1 0 0,-1-1 0 16,-23 0 0-16,24 24 0 15,-25-21 0-15,2 19 0 0,22 2 0 16,-24 0 0-16,2 24 0 15,22-24 0-15,-23 0 0 0,0 23 0 16,0-23 0-16,24 24 0 16,-25-1 0-16,25 2 0 0,0-2 0 15,-25 1 0-15,24-2 0 0,2 4 0 16,-2-3 0-16,24 23 0 16,-24-22 0-16,24 0 0 0,0-2 0 15,0 27 0-15,0-27 0 16,0 2 0-16,24 0 0 0,0-24 0 15,-2 23 0-15,2 2 0 16,24-2 0-16,-25-1 0 0,48 73 0 16,-25-95 0-16,2 0 0 15,-2 23 0-15,26 24 0 0,-2-45 0 16,0-3 0-16,1 1 0 16,0-24 0-16,23 25 0 0,0-25 0 15,0 0 0-15,-24 25 0 0,24-25 0 16,0 23 0-16,0-22 0 15,1 25 0-15,22-27 0 0,-23 3 0 16,0-3 0-16,1 26 0 16,22-26 0-16,-23 3 0 0,0 21 0 15,23-46 0-15,-23 24 0 16,0 116 0-16,0 25 0 0,24-330 0 16,-24-92 0-16,24 140 0 15,-24 44 0-15,0 27 0 0,24-1 0 16,-24 23 0-16,0 1 0 0,0 0 0 15,0 23 0-15,-23-24 0 16,23 24 0-16,-24 0 0 0,24 118 0 16,-23 71 0-16,0-236 0 15,-1-26 0-15,23 4 0 0,-21 21 0 16,-2-22 0-16,1 23 0 16,-24 0 0-16,24-24 0 0,-25 25 0 15,25-26 0-15,-48 2 0 16,25 23 0-16,-2-23 0 0,-22 22 0 15,0-23 0-15,-1 2 0 0,0 21 0 16,1-21 0-16,-24-2 0 16,0 0 0-16,0 24 0 0,0-25 0 15,-24 2 0-15,24 1 0 16,-23-2 0-16,0 24 0 0,-1 0 0 16,0-24 0-16,-22 1 0 15,22-2 0-15,-23 27 0 0,-24-28 0 16,25 26 0-16,-2-22 0 15,-22-2 0-15,23 48 0 0,-24-2 0 16,1-22 0-16,-1 2 0 16,-23-2 0-16,23-2 0 0,1 27 0 15,-24-3 0-15,0 25 0 0,0-47 0 16,-1 1 0-16,1-1 0 16,-23 23 0-16,23 1 0 0,-1-1 0 15,-21 0 0-15,22 1 0 16,0-1 0-16,-24 1 0 0,0 23 0 15,24-24 0-15,-24 24 0 16,24 0 0-16,0 24 0 0,-24-24 0 16,1 0 0-16,23 23 0 15,-24 1 0-15,24-1 0 0,-23 25 0 16,-1-25 0-16,24 48 0 0,-24 0 0 16,1-2 0-16,23-45 0 15,0 23 0-15,0 0 0 0,0 1 0 16,0 22 0-16,22 1 0 15,-22-2 0-15,24-22 0 0,0 26 0 16,22-333 0-16,2 142 0 16,-25-69 0-16</inkml:trace>
  <inkml:trace contextRef="#ctx0" brushRef="#br0" timeOffset="146099.8589">4491 5102 512 0,'-23'0'0'0,"23"0"0"16,23 0 0-16,-23 25 0 0,0-3 0 15,0-22 0-15,0 47 0 16,0-23 0-16,-23 23 0 0,23 0 0 16,-25 0 0-16,2 1 0 15,0 22 0-15,-24-23 0 0,22-1 0 16,-21 1 0-16,-1 1 0 16,1-1 0-16,-3 23 0 0,27-45 0 15,-25 21 0-15,1 1 0 16,21-23 0-16,-22 22 0 0,23-21 0 15,2-3 0-15,-3-22 0 0,1 25 0 16,24-3 0-16,0-22 0 16,-23 0 0-16,23 0 0 0,0 0 0 15,0 0 0-15,0-22 0 16,23-3 0-16,1 3 0 0</inkml:trace>
  <inkml:trace contextRef="#ctx0" brushRef="#br0" timeOffset="146583.648">4491 5079 512 0,'-23'0'0'0,"23"0"0"15,0-23 0-15,-25 46 0 16,25-23 0-16,0 0 0 0,0 23 0 16,0 2 0-16,0-3 0 15,-23 3 0-15,23 21 0 0,0 1 0 16,0-23 0-16,-23 23 0 15,23 0 0-15,23 0 0 0,-23 0 0 16,0 0 0-16,23-1 0 16,2 1 0-16,-2 1 0 0,23-1 0 15,3-24 0-15,-26 24 0 16,47-22 0-16,-23-3 0 0,0 2 0 16,24 0 0-16,-24-24 0 0,-1 23 0 15,2-23 0-15,-2 24 0 16,-22-24 0-16,1 0 0 0,21 0 0 15,-23 0 0-15,-23 0 0 16,24 0 0-16,-24 0 0 0,0 0 0 16,0 0 0-16,0 0 0 15,0 0 0-15,0 0 0 0</inkml:trace>
  <inkml:trace contextRef="#ctx0" brushRef="#br0" timeOffset="147980.9049">9735 4844 512 0,'0'0'0'0,"0"0"0"15,-24 23 0-15,24 25 0 16,0-25 0-16,-22 24 0 0,-2 0 0 16,1 0 0-16,-2 23 0 0,2-23 0 15,-24 2 0-15,24-3 0 16,-24 1 0-16,23-24 0 0,-23 25 0 16,24-2 0-16,-49 2 0 15,50-2 0-15,-26-23 0 0,2 24 0 16,-2-21 0-16,1 21 0 15,0-25 0-15,0 26 0 0,24-26 0 16,-1 3 0-16,-23-25 0 16,24 22 0-16,-1-22 0 0,0 0 0 15,24 0 0-15,-22 0 0 16,22 0 0-16,0-22 0 0,0-3 0 0</inkml:trace>
  <inkml:trace contextRef="#ctx0" brushRef="#br0" timeOffset="148373.4493">9853 4749 512 0,'0'0'0'0,"0"0"0"0,0 0 0 16,0 0 0-16,0 25 0 0,-24-25 0 16,24 46 0-16,0-22 0 15,0 23 0-15,0 0 0 0,0 0 0 16,-24 0 0-16,24 0 0 0,0 1 0 16,0-1 0-16,0-1 0 15,0 25 0-15,24-24 0 0,-24 0 0 16,24 0 0-16,1 0 0 15,-4 0 0-15,3-1 0 0,0 1 0 16,22-21 0-16,-22-4 0 16,0 25 0-16,23-24 0 0,0 2 0 15,-23-25 0-15,-1 22 0 16,24-22 0-16,0 25 0 0,0-25 0 16,0 0 0-16,-24-25 0 0,49 25 0 15</inkml:trace>
  <inkml:trace contextRef="#ctx0" brushRef="#br0" timeOffset="153567.1006">2234 12957 512 0,'-24'0'0'16,"24"0"0"-16,0 0 0 0,0 0 0 15,0 0 0-15,0 0 0 16,24 0 0-16,-24 0 0 0,0-23 0 15,0 23 0-15,0-23 0 16,0-1 0-16,22-23 0 0,-22 0 0 16,0 23 0-16,0 1 0 15,-22-24 0-15,22 23 0 0,-24-23 0 16,1 23 0-16,-2 1 0 0,-21 23 0 16,22 0 0-16,-24 0 0 15,25 0 0-15,-24 23 0 0,0 1 0 16,25 23 0-16,-27 0 0 15,3 0 0-15,-2 1 0 0,24 22 0 16,-22 0 0-16,-2 24 0 16,27 1 0-16,-4-25 0 0,1 24 0 15,1 1 0-15,23-2 0 16,0 1 0-16,0 0 0 0,0 1 0 16,0-1 0-16,23-24 0 0,1 24 0 15,1-24 0-15,21 2 0 16,1-25 0-16,-25 24 0 0,27-25 0 15,-2-22 0-15,-1-1 0 16,1 1 0-16,0-24 0 0,0-24 0 16,24 1 0-16</inkml:trace>
  <inkml:trace contextRef="#ctx0" brushRef="#br0" timeOffset="154061.4174">2445 13452 512 0,'-24'0'0'0,"24"0"0"16,0 0 0-16,0 0 0 0,0 0 0 15,-24 22 0-15,24 26 0 16,0-24 0-16,0 46 0 0,0-23 0 16,0 24 0-16,24 0 0 15,-24-1 0-15,0 0 0 0,0 24 0 16,24-24 0-16,-24 2 0 0,0-25 0 15,24 24 0-15,-24-25 0 16,23-22 0-16,-23 23 0 0,23-24 0 16,-23 0 0-16,23-23 0 15,-23 0 0-15,25 0 0 0,-1-23 0 16,-24-24 0-16,23 24 0 16,-23-24 0-16,0-23 0 0,22 22 0 15,-22-23 0-15,0 24 0 16,0-23 0-16,0-1 0 0,24 25 0 15,-24 22 0-15,0-23 0 0,0 24 0 16,25-1 0-16,-25 24 0 16,0 0 0-16,0 0 0 0,0 0 0 15,0 24 0-15,22 23 0 16,-22-24 0-16,25 23 0 0,-25 2 0 16,22 22 0-16,-22 0 0 15,24-22 0-15,-1 23 0 0,1-24 0 16,-24 23 0-16,24-23 0 15,-1-23 0-15,1 22 0 0,-1-46 0 16,0 24 0-16,24-1 0 16</inkml:trace>
  <inkml:trace contextRef="#ctx0" brushRef="#br0" timeOffset="154505.1002">2632 12557 512 0,'0'-23'0'16,"0"0"0"-16,0-1 0 0,24 1 0 15,1 23 0-15,22-24 0 16,-25 1 0-16,25 23 0 0,-23 0 0 16,23 0 0-16,-23 23 0 15,-1-23 0-15,25 24 0 0,-48-1 0 16,22 1 0-16,-44 22 0 16,22-22 0-16,-25 23 0 0,2 0 0 15,0-23 0-15,-24 23 0 0,23 0 0 16,-23-23 0-16,23-1 0 15,2 1 0-15,22-1 0 0,0 24 0 16,-25-47 0-16,50 0 0 16,-25 23 0-16,22-23 0 0,-22 25 0 15,24-3 0-15,23-22 0 16,-23 0 0-16,-1 0 0 0,1 0 0 16,-1 0 0-16,0-47 0 15,24 47 0-15</inkml:trace>
  <inkml:trace contextRef="#ctx0" brushRef="#br0" timeOffset="154801.9465">3268 12346 512 0,'-23'24'0'0,"23"0"0"15,0-1 0-15,0 24 0 16,0-24 0-16,0 24 0 16,0 0 0-16,0 0 0 0,0 24 0 15,23-24 0-15,-23 0 0 0,0 24 0 16,0-1 0-16,0-22 0 16,0-1 0-16,0-1 0 0,0 1 0 15,0 0 0-15,0 0 0 16,0-23 0-16,0-1 0 0,0 1 0 15,24-1 0-15,-24-23 0 0,0 0 0 16,0 0 0-16</inkml:trace>
  <inkml:trace contextRef="#ctx0" brushRef="#br0" timeOffset="154991.9533">3128 12722 512 0,'0'0'0'0,"0"0"0"0,0 0 0 16,22-23 0-16,2 23 0 15,-1 0 0-15,25 0 0 0,-1 0 0 16,-1 0 0-16,2 0 0 16,-2 0 0-16,26 23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smtClean="0"/>
              <a:t>Friday, Jan. 11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322" y="891021"/>
            <a:ext cx="5657850" cy="382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99" y="1529196"/>
            <a:ext cx="5114925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32" y="2942445"/>
            <a:ext cx="8106141" cy="20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smtClean="0"/>
              <a:t>Friday, Jan. 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2386" y="1163782"/>
            <a:ext cx="92770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Hydrochloric acid reacts with lead II nitrate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Hydrochloric acid reacts with fluorine gas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err="1" smtClean="0"/>
              <a:t>monday</a:t>
            </a:r>
            <a:r>
              <a:rPr lang="en-US" dirty="0" smtClean="0"/>
              <a:t>, Jan. 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7" y="1374544"/>
            <a:ext cx="5437973" cy="3114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283" y="2079654"/>
            <a:ext cx="5934075" cy="2981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9" y="2448098"/>
            <a:ext cx="10746087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err="1" smtClean="0"/>
              <a:t>monday</a:t>
            </a:r>
            <a:r>
              <a:rPr lang="en-US" dirty="0" smtClean="0"/>
              <a:t>, Jan. 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316" y="1537855"/>
            <a:ext cx="1150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 panose="020F0704030504030204" pitchFamily="34" charset="0"/>
              </a:rPr>
              <a:t>Chlorine gas is bubbled through a solution of sodium bromide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Image result for martin luther king jr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70" y="2475489"/>
            <a:ext cx="5715000" cy="3590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err="1" smtClean="0"/>
              <a:t>tuesday</a:t>
            </a:r>
            <a:r>
              <a:rPr lang="en-US" dirty="0" smtClean="0"/>
              <a:t>, Jan. 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576" y="218382"/>
            <a:ext cx="6600825" cy="603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32" y="1595870"/>
            <a:ext cx="11363949" cy="109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err="1" smtClean="0"/>
              <a:t>tuesday</a:t>
            </a:r>
            <a:r>
              <a:rPr lang="en-US" dirty="0" smtClean="0"/>
              <a:t>, Jan. 15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7766" y="1295150"/>
            <a:ext cx="73372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many moles are in 5.69 g phosphoric acid?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How many grams are in .698 moles of sodium sulfate?</a:t>
            </a:r>
            <a:endParaRPr lang="en-US" sz="3600" dirty="0"/>
          </a:p>
        </p:txBody>
      </p:sp>
      <p:pic>
        <p:nvPicPr>
          <p:cNvPr id="1026" name="Picture 2" descr="Image result for sports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864" y="311833"/>
            <a:ext cx="3588636" cy="5382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1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err="1" smtClean="0"/>
              <a:t>wednesday</a:t>
            </a:r>
            <a:r>
              <a:rPr lang="en-US" dirty="0" smtClean="0"/>
              <a:t>, Jan. 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620" y="266007"/>
            <a:ext cx="5855308" cy="5875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3" y="1836895"/>
            <a:ext cx="5586253" cy="2410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3" y="4361323"/>
            <a:ext cx="8681258" cy="112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err="1" smtClean="0"/>
              <a:t>thursday</a:t>
            </a:r>
            <a:r>
              <a:rPr lang="en-US" dirty="0" smtClean="0"/>
              <a:t>, Jan. 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34" y="973476"/>
            <a:ext cx="6828126" cy="5143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" y="3025833"/>
            <a:ext cx="10912875" cy="8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err="1" smtClean="0"/>
              <a:t>thursday</a:t>
            </a:r>
            <a:r>
              <a:rPr lang="en-US" dirty="0" smtClean="0"/>
              <a:t>, Jan. 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59" y="2801390"/>
            <a:ext cx="10360041" cy="2751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632" y="307571"/>
            <a:ext cx="3715521" cy="36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err="1" smtClean="0"/>
              <a:t>friday</a:t>
            </a:r>
            <a:r>
              <a:rPr lang="en-US" dirty="0" smtClean="0"/>
              <a:t>, Jan. 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017" y="513637"/>
            <a:ext cx="6305550" cy="5581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18" y="2975956"/>
            <a:ext cx="11290487" cy="9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smtClean="0"/>
              <a:t>Monday, Jan.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031" y="1240436"/>
            <a:ext cx="4376651" cy="3311189"/>
          </a:xfrm>
        </p:spPr>
        <p:txBody>
          <a:bodyPr/>
          <a:lstStyle/>
          <a:p>
            <a:r>
              <a:rPr lang="en-US" dirty="0" smtClean="0"/>
              <a:t>Sketch on your catalyst sheet</a:t>
            </a:r>
          </a:p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Fact:  40% of couples fight over how to load the dishwasher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upwelling during el n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82" y="84261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err="1" smtClean="0"/>
              <a:t>friday</a:t>
            </a:r>
            <a:r>
              <a:rPr lang="en-US" dirty="0" smtClean="0"/>
              <a:t>, Jan. 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328" y="1637607"/>
            <a:ext cx="94681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sz="3600" dirty="0">
                <a:latin typeface="Bell MT" panose="02020503060305020303" pitchFamily="18" charset="0"/>
              </a:rPr>
              <a:t>N</a:t>
            </a:r>
            <a:r>
              <a:rPr lang="en-US" sz="3600" baseline="-25000" dirty="0">
                <a:latin typeface="Bell MT" panose="02020503060305020303" pitchFamily="18" charset="0"/>
              </a:rPr>
              <a:t>2 </a:t>
            </a:r>
            <a:r>
              <a:rPr lang="en-US" sz="3600" dirty="0">
                <a:latin typeface="Bell MT" panose="02020503060305020303" pitchFamily="18" charset="0"/>
              </a:rPr>
              <a:t>+ 3H</a:t>
            </a:r>
            <a:r>
              <a:rPr lang="en-US" sz="3600" baseline="-25000" dirty="0">
                <a:latin typeface="Bell MT" panose="02020503060305020303" pitchFamily="18" charset="0"/>
              </a:rPr>
              <a:t>2 </a:t>
            </a:r>
            <a:r>
              <a:rPr lang="en-US" sz="3600" dirty="0">
                <a:latin typeface="Bell MT" panose="02020503060305020303" pitchFamily="18" charset="0"/>
              </a:rPr>
              <a:t>→ 2NH</a:t>
            </a:r>
            <a:r>
              <a:rPr lang="en-US" sz="3600" baseline="-25000" dirty="0">
                <a:latin typeface="Bell MT" panose="02020503060305020303" pitchFamily="18" charset="0"/>
              </a:rPr>
              <a:t>3</a:t>
            </a:r>
            <a:endParaRPr lang="en-US" sz="3600" dirty="0">
              <a:latin typeface="Bell MT" panose="02020503060305020303" pitchFamily="18" charset="0"/>
            </a:endParaRPr>
          </a:p>
          <a:p>
            <a:pPr algn="ctr"/>
            <a:r>
              <a:rPr lang="en-US" sz="3600" dirty="0">
                <a:latin typeface="Bell MT" panose="02020503060305020303" pitchFamily="18" charset="0"/>
              </a:rPr>
              <a:t> </a:t>
            </a:r>
          </a:p>
          <a:p>
            <a:pPr algn="ctr"/>
            <a:r>
              <a:rPr lang="en-US" sz="3600" dirty="0">
                <a:latin typeface="Bell MT" panose="02020503060305020303" pitchFamily="18" charset="0"/>
              </a:rPr>
              <a:t>How many grams of hydrogen, H</a:t>
            </a:r>
            <a:r>
              <a:rPr lang="en-US" sz="3600" baseline="-25000" dirty="0">
                <a:latin typeface="Bell MT" panose="02020503060305020303" pitchFamily="18" charset="0"/>
              </a:rPr>
              <a:t>2</a:t>
            </a:r>
            <a:r>
              <a:rPr lang="en-US" sz="3600" dirty="0">
                <a:latin typeface="Bell MT" panose="02020503060305020303" pitchFamily="18" charset="0"/>
              </a:rPr>
              <a:t>, are necessary to react completely with 50.0 </a:t>
            </a:r>
            <a:r>
              <a:rPr lang="en-US" sz="3600" dirty="0" smtClean="0">
                <a:latin typeface="Bell MT" panose="02020503060305020303" pitchFamily="18" charset="0"/>
              </a:rPr>
              <a:t>L </a:t>
            </a:r>
            <a:r>
              <a:rPr lang="en-US" sz="3600" dirty="0">
                <a:latin typeface="Bell MT" panose="02020503060305020303" pitchFamily="18" charset="0"/>
              </a:rPr>
              <a:t>of nitrogen, N</a:t>
            </a:r>
            <a:r>
              <a:rPr lang="en-US" sz="3600" baseline="-25000" dirty="0">
                <a:latin typeface="Bell MT" panose="02020503060305020303" pitchFamily="18" charset="0"/>
              </a:rPr>
              <a:t>2</a:t>
            </a:r>
            <a:r>
              <a:rPr lang="en-US" sz="3600" dirty="0">
                <a:latin typeface="Bell MT" panose="02020503060305020303" pitchFamily="18" charset="0"/>
              </a:rPr>
              <a:t>?</a:t>
            </a:r>
          </a:p>
          <a:p>
            <a:pPr algn="ctr"/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err="1" smtClean="0"/>
              <a:t>tuesday</a:t>
            </a:r>
            <a:r>
              <a:rPr lang="en-US" dirty="0" smtClean="0"/>
              <a:t>, Jan. 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48" y="1313670"/>
            <a:ext cx="6134100" cy="300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497" y="2709082"/>
            <a:ext cx="5905500" cy="3209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87" y="3230562"/>
            <a:ext cx="10249591" cy="492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87" y="4087431"/>
            <a:ext cx="10473568" cy="5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Monday, Jan.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Using your phone, define the following words:</a:t>
            </a:r>
          </a:p>
          <a:p>
            <a:pPr lvl="1"/>
            <a:r>
              <a:rPr lang="en-US" sz="3600" dirty="0" smtClean="0"/>
              <a:t>Soluble </a:t>
            </a:r>
          </a:p>
          <a:p>
            <a:pPr lvl="1"/>
            <a:r>
              <a:rPr lang="en-US" sz="3600" dirty="0" smtClean="0"/>
              <a:t>Insoluble</a:t>
            </a:r>
          </a:p>
          <a:p>
            <a:pPr lvl="1"/>
            <a:r>
              <a:rPr lang="en-US" sz="3600" dirty="0" smtClean="0"/>
              <a:t>Precipitate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64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smtClean="0"/>
              <a:t>Tuesday, Jan.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031" y="1240436"/>
            <a:ext cx="4376651" cy="3311189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could a diminished upwelling affect the economy of </a:t>
            </a:r>
            <a:r>
              <a:rPr lang="en-US" sz="3600" dirty="0" err="1" smtClean="0"/>
              <a:t>peru</a:t>
            </a:r>
            <a:r>
              <a:rPr lang="en-US" sz="3600" dirty="0" smtClean="0"/>
              <a:t>?</a:t>
            </a:r>
            <a:endParaRPr lang="en-US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upwelling during el n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82" y="84261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smtClean="0"/>
              <a:t>Tuesday, Jan.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031" y="1240436"/>
            <a:ext cx="4376651" cy="3311189"/>
          </a:xfrm>
        </p:spPr>
        <p:txBody>
          <a:bodyPr/>
          <a:lstStyle/>
          <a:p>
            <a:r>
              <a:rPr lang="en-US" dirty="0" smtClean="0"/>
              <a:t>Explain the difference between a precipitate and aqueous solution.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Image result for precipitate &amp; aque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35" y="107374"/>
            <a:ext cx="5388569" cy="520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smtClean="0"/>
              <a:t>Wednesday, Jan. </a:t>
            </a:r>
            <a:r>
              <a:rPr lang="en-US" dirty="0"/>
              <a:t>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441" y="352862"/>
            <a:ext cx="6355830" cy="5850426"/>
          </a:xfrm>
          <a:prstGeom prst="rect">
            <a:avLst/>
          </a:prstGeom>
        </p:spPr>
      </p:pic>
      <p:pic>
        <p:nvPicPr>
          <p:cNvPr id="1026" name="Picture 2" descr="Image result for funny environmental science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8" y="1360454"/>
            <a:ext cx="3629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60" y="-95596"/>
            <a:ext cx="10396882" cy="1151965"/>
          </a:xfrm>
        </p:spPr>
        <p:txBody>
          <a:bodyPr/>
          <a:lstStyle/>
          <a:p>
            <a:r>
              <a:rPr lang="en-US" dirty="0" smtClean="0"/>
              <a:t>Wednesday, Jan. </a:t>
            </a:r>
            <a:r>
              <a:rPr lang="en-US" dirty="0"/>
              <a:t>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38596"/>
            <a:ext cx="10394707" cy="413598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Write the molecular, complete net &amp; net ionic for the following equation</a:t>
            </a:r>
          </a:p>
          <a:p>
            <a:pPr marL="0" indent="0" algn="ctr">
              <a:buNone/>
            </a:pPr>
            <a:r>
              <a:rPr lang="en-US" sz="3600" b="1" i="1" dirty="0" smtClean="0">
                <a:latin typeface="Arial Narrow" panose="020B0606020202030204" pitchFamily="34" charset="0"/>
              </a:rPr>
              <a:t>A solution of copper ii sulfate is added to a solution of barium hydroxide </a:t>
            </a:r>
            <a:endParaRPr lang="en-US" sz="3600" b="1" i="1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Image result for copper II hydrox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94" y="166253"/>
            <a:ext cx="2735812" cy="1538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58360" y="889200"/>
              <a:ext cx="8466840" cy="4334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879480"/>
                <a:ext cx="8485560" cy="435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05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err="1" smtClean="0"/>
              <a:t>thursday</a:t>
            </a:r>
            <a:r>
              <a:rPr lang="en-US" dirty="0" smtClean="0"/>
              <a:t>, Jan. 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520" y="797329"/>
            <a:ext cx="6315075" cy="4648200"/>
          </a:xfrm>
          <a:prstGeom prst="rect">
            <a:avLst/>
          </a:prstGeom>
        </p:spPr>
      </p:pic>
      <p:pic>
        <p:nvPicPr>
          <p:cNvPr id="4" name="Picture 2" descr="Image result for renewable resource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" y="1581178"/>
            <a:ext cx="4762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345"/>
            <a:ext cx="10396882" cy="1151965"/>
          </a:xfrm>
        </p:spPr>
        <p:txBody>
          <a:bodyPr/>
          <a:lstStyle/>
          <a:p>
            <a:r>
              <a:rPr lang="en-US" dirty="0" err="1" smtClean="0"/>
              <a:t>thursday</a:t>
            </a:r>
            <a:r>
              <a:rPr lang="en-US" dirty="0" smtClean="0"/>
              <a:t>, Jan. 10</a:t>
            </a:r>
            <a:endParaRPr lang="en-US" dirty="0"/>
          </a:p>
        </p:txBody>
      </p:sp>
      <p:pic>
        <p:nvPicPr>
          <p:cNvPr id="4" name="Picture 2" descr="Image result for renewable resourc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" y="1581178"/>
            <a:ext cx="4762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14510" y="1379913"/>
            <a:ext cx="69643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are the spectator ions in this reaction:</a:t>
            </a:r>
          </a:p>
          <a:p>
            <a:endParaRPr lang="en-US" sz="3600" dirty="0"/>
          </a:p>
          <a:p>
            <a:r>
              <a:rPr lang="en-US" sz="3600" dirty="0" smtClean="0"/>
              <a:t>AgNO</a:t>
            </a:r>
            <a:r>
              <a:rPr lang="en-US" sz="3600" baseline="-25000" dirty="0" smtClean="0"/>
              <a:t>3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aq</a:t>
            </a:r>
            <a:r>
              <a:rPr lang="en-US" sz="2400" i="1" dirty="0" smtClean="0"/>
              <a:t>)</a:t>
            </a:r>
            <a:r>
              <a:rPr lang="en-US" sz="3600" dirty="0" smtClean="0"/>
              <a:t> + </a:t>
            </a:r>
            <a:r>
              <a:rPr lang="en-US" sz="3600" dirty="0" err="1" smtClean="0"/>
              <a:t>NaBr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aq</a:t>
            </a:r>
            <a:r>
              <a:rPr lang="en-US" sz="2400" i="1" dirty="0" smtClean="0"/>
              <a:t>)</a:t>
            </a:r>
            <a:r>
              <a:rPr lang="en-US" sz="3600" dirty="0" smtClean="0"/>
              <a:t>     </a:t>
            </a:r>
            <a:r>
              <a:rPr lang="en-US" sz="3600" dirty="0" err="1" smtClean="0"/>
              <a:t>AgBr</a:t>
            </a:r>
            <a:r>
              <a:rPr lang="en-US" sz="3600" dirty="0" smtClean="0"/>
              <a:t>  + NaNO</a:t>
            </a:r>
            <a:r>
              <a:rPr lang="en-US" sz="3600" baseline="-25000" dirty="0" smtClean="0"/>
              <a:t>3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628611" y="3341716"/>
            <a:ext cx="274320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5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4183</TotalTime>
  <Words>247</Words>
  <Application>Microsoft Office PowerPoint</Application>
  <PresentationFormat>Widescreen</PresentationFormat>
  <Paragraphs>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Arial Rounded MT Bold</vt:lpstr>
      <vt:lpstr>Bell MT</vt:lpstr>
      <vt:lpstr>Impact</vt:lpstr>
      <vt:lpstr>Main Event</vt:lpstr>
      <vt:lpstr>Welcome Back</vt:lpstr>
      <vt:lpstr>Monday, Jan. 7</vt:lpstr>
      <vt:lpstr>Monday, Jan. 7</vt:lpstr>
      <vt:lpstr>Tuesday, Jan. 8</vt:lpstr>
      <vt:lpstr>Tuesday, Jan. 8</vt:lpstr>
      <vt:lpstr>Wednesday, Jan. 9</vt:lpstr>
      <vt:lpstr>Wednesday, Jan. 9</vt:lpstr>
      <vt:lpstr>thursday, Jan. 10</vt:lpstr>
      <vt:lpstr>thursday, Jan. 10</vt:lpstr>
      <vt:lpstr>Friday, Jan. 11</vt:lpstr>
      <vt:lpstr>Friday, Jan. 11</vt:lpstr>
      <vt:lpstr>monday, Jan. 14</vt:lpstr>
      <vt:lpstr>monday, Jan. 14</vt:lpstr>
      <vt:lpstr>tuesday, Jan. 15</vt:lpstr>
      <vt:lpstr>tuesday, Jan. 15</vt:lpstr>
      <vt:lpstr>wednesday, Jan. 16</vt:lpstr>
      <vt:lpstr>thursday, Jan. 17</vt:lpstr>
      <vt:lpstr>thursday, Jan. 17</vt:lpstr>
      <vt:lpstr>friday, Jan. 18</vt:lpstr>
      <vt:lpstr>friday, Jan. 18</vt:lpstr>
      <vt:lpstr>tuesday, Jan. 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COLLIER, RANDI</dc:creator>
  <cp:lastModifiedBy>COLLIER, RANDI</cp:lastModifiedBy>
  <cp:revision>41</cp:revision>
  <dcterms:created xsi:type="dcterms:W3CDTF">2019-01-07T12:15:07Z</dcterms:created>
  <dcterms:modified xsi:type="dcterms:W3CDTF">2019-01-18T14:05:41Z</dcterms:modified>
</cp:coreProperties>
</file>