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307" r:id="rId3"/>
    <p:sldId id="308" r:id="rId4"/>
    <p:sldId id="309" r:id="rId5"/>
    <p:sldId id="310" r:id="rId6"/>
    <p:sldId id="314" r:id="rId7"/>
    <p:sldId id="311" r:id="rId8"/>
    <p:sldId id="312" r:id="rId9"/>
    <p:sldId id="291" r:id="rId10"/>
    <p:sldId id="313"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Lst>
  <p:sldSz cx="9144000" cy="6858000" type="screen4x3"/>
  <p:notesSz cx="6858000" cy="9144000"/>
  <p:embeddedFontLst>
    <p:embeddedFont>
      <p:font typeface="Microsoft PhagsPa" panose="020B0502040204020203" pitchFamily="34" charset="0"/>
      <p:regular r:id="rId27"/>
      <p:bold r:id="rId28"/>
    </p:embeddedFont>
    <p:embeddedFont>
      <p:font typeface="MS UI Gothic" panose="020B0600070205080204" pitchFamily="34" charset="-128"/>
      <p:regular r:id="rId29"/>
    </p:embeddedFont>
    <p:embeddedFont>
      <p:font typeface="Museo For Dell" panose="02000000000000000000" pitchFamily="2" charset="0"/>
      <p:regular r:id="rId30"/>
      <p:bold r:id="rId31"/>
    </p:embeddedFont>
    <p:embeddedFont>
      <p:font typeface="Rockwell" panose="02060603020205020403" pitchFamily="18" charset="0"/>
      <p:regular r:id="rId32"/>
      <p:bold r:id="rId33"/>
      <p:italic r:id="rId34"/>
      <p:boldItalic r:id="rId35"/>
    </p:embeddedFont>
    <p:embeddedFont>
      <p:font typeface="Arial Rounded MT Bold" panose="020F0704030504030204" pitchFamily="34" charset="0"/>
      <p:regular r:id="rId36"/>
    </p:embeddedFont>
    <p:embeddedFont>
      <p:font typeface="Papyrus" panose="03070502060502030205" pitchFamily="66" charset="0"/>
      <p:regular r:id="rId37"/>
    </p:embeddedFont>
    <p:embeddedFont>
      <p:font typeface="Merriweather" panose="020B0604020202020204" charset="0"/>
      <p:regular r:id="rId38"/>
      <p:bold r:id="rId39"/>
      <p:italic r:id="rId40"/>
      <p:boldItalic r:id="rId41"/>
    </p:embeddedFont>
    <p:embeddedFont>
      <p:font typeface="Nirmala UI" panose="020B0502040204020203" pitchFamily="34" charset="0"/>
      <p:regular r:id="rId42"/>
      <p:bold r:id="rId43"/>
    </p:embeddedFont>
    <p:embeddedFont>
      <p:font typeface="Amatic SC" panose="020B0604020202020204" charset="-79"/>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31194F-BA7C-430A-83F4-5612E3583CE4}">
  <a:tblStyle styleId="{9B31194F-BA7C-430A-83F4-5612E3583CE4}"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Shape 1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6" name="Shape 18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95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252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20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43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2386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834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278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302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986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38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Shape 1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6" name="Shape 18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85173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881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837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9256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38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Shape 1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6" name="Shape 18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925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Shape 1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6" name="Shape 18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1531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Shape 1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6" name="Shape 18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7524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Shape 1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6" name="Shape 18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483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Shape 1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6" name="Shape 18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6523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1981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Shape 1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6" name="Shape 18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516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grpSp>
        <p:nvGrpSpPr>
          <p:cNvPr id="9" name="Shape 9"/>
          <p:cNvGrpSpPr/>
          <p:nvPr/>
        </p:nvGrpSpPr>
        <p:grpSpPr>
          <a:xfrm>
            <a:off x="-7997" y="-6007"/>
            <a:ext cx="9159995" cy="6870013"/>
            <a:chOff x="328725" y="2891150"/>
            <a:chExt cx="3447625" cy="2585725"/>
          </a:xfrm>
        </p:grpSpPr>
        <p:sp>
          <p:nvSpPr>
            <p:cNvPr id="10" name="Shape 10"/>
            <p:cNvSpPr/>
            <p:nvPr/>
          </p:nvSpPr>
          <p:spPr>
            <a:xfrm>
              <a:off x="1720050" y="5007200"/>
              <a:ext cx="58100" cy="55575"/>
            </a:xfrm>
            <a:custGeom>
              <a:avLst/>
              <a:gdLst/>
              <a:ahLst/>
              <a:cxnLst/>
              <a:rect l="0" t="0" r="0" b="0"/>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 name="Shape 11"/>
            <p:cNvSpPr/>
            <p:nvPr/>
          </p:nvSpPr>
          <p:spPr>
            <a:xfrm>
              <a:off x="328725" y="4577925"/>
              <a:ext cx="118700" cy="33700"/>
            </a:xfrm>
            <a:custGeom>
              <a:avLst/>
              <a:gdLst/>
              <a:ahLst/>
              <a:cxnLst/>
              <a:rect l="0" t="0" r="0" b="0"/>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 name="Shape 12"/>
            <p:cNvSpPr/>
            <p:nvPr/>
          </p:nvSpPr>
          <p:spPr>
            <a:xfrm>
              <a:off x="1679650" y="4953325"/>
              <a:ext cx="58100" cy="57250"/>
            </a:xfrm>
            <a:custGeom>
              <a:avLst/>
              <a:gdLst/>
              <a:ahLst/>
              <a:cxnLst/>
              <a:rect l="0" t="0" r="0" b="0"/>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 name="Shape 13"/>
            <p:cNvSpPr/>
            <p:nvPr/>
          </p:nvSpPr>
          <p:spPr>
            <a:xfrm>
              <a:off x="328725" y="4540050"/>
              <a:ext cx="117000" cy="36225"/>
            </a:xfrm>
            <a:custGeom>
              <a:avLst/>
              <a:gdLst/>
              <a:ahLst/>
              <a:cxnLst/>
              <a:rect l="0" t="0" r="0" b="0"/>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 name="Shape 14"/>
            <p:cNvSpPr/>
            <p:nvPr/>
          </p:nvSpPr>
          <p:spPr>
            <a:xfrm>
              <a:off x="328725" y="4469350"/>
              <a:ext cx="96800" cy="23600"/>
            </a:xfrm>
            <a:custGeom>
              <a:avLst/>
              <a:gdLst/>
              <a:ahLst/>
              <a:cxnLst/>
              <a:rect l="0" t="0" r="0" b="0"/>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 name="Shape 15"/>
            <p:cNvSpPr/>
            <p:nvPr/>
          </p:nvSpPr>
          <p:spPr>
            <a:xfrm>
              <a:off x="328725" y="4488700"/>
              <a:ext cx="98500" cy="32025"/>
            </a:xfrm>
            <a:custGeom>
              <a:avLst/>
              <a:gdLst/>
              <a:ahLst/>
              <a:cxnLst/>
              <a:rect l="0" t="0" r="0" b="0"/>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 name="Shape 16"/>
            <p:cNvSpPr/>
            <p:nvPr/>
          </p:nvSpPr>
          <p:spPr>
            <a:xfrm>
              <a:off x="1618200" y="5157850"/>
              <a:ext cx="15175" cy="14350"/>
            </a:xfrm>
            <a:custGeom>
              <a:avLst/>
              <a:gdLst/>
              <a:ahLst/>
              <a:cxnLst/>
              <a:rect l="0" t="0" r="0" b="0"/>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 name="Shape 17"/>
            <p:cNvSpPr/>
            <p:nvPr/>
          </p:nvSpPr>
          <p:spPr>
            <a:xfrm>
              <a:off x="1741075" y="5063575"/>
              <a:ext cx="55600" cy="57275"/>
            </a:xfrm>
            <a:custGeom>
              <a:avLst/>
              <a:gdLst/>
              <a:ahLst/>
              <a:cxnLst/>
              <a:rect l="0" t="0" r="0" b="0"/>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 name="Shape 18"/>
            <p:cNvSpPr/>
            <p:nvPr/>
          </p:nvSpPr>
          <p:spPr>
            <a:xfrm>
              <a:off x="1678800" y="5072850"/>
              <a:ext cx="59775" cy="56425"/>
            </a:xfrm>
            <a:custGeom>
              <a:avLst/>
              <a:gdLst/>
              <a:ahLst/>
              <a:cxnLst/>
              <a:rect l="0" t="0" r="0" b="0"/>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 name="Shape 19"/>
            <p:cNvSpPr/>
            <p:nvPr/>
          </p:nvSpPr>
          <p:spPr>
            <a:xfrm>
              <a:off x="1659450" y="5014775"/>
              <a:ext cx="58100" cy="63150"/>
            </a:xfrm>
            <a:custGeom>
              <a:avLst/>
              <a:gdLst/>
              <a:ahLst/>
              <a:cxnLst/>
              <a:rect l="0" t="0" r="0" b="0"/>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0" name="Shape 20"/>
            <p:cNvSpPr/>
            <p:nvPr/>
          </p:nvSpPr>
          <p:spPr>
            <a:xfrm>
              <a:off x="328725" y="4637675"/>
              <a:ext cx="140575" cy="37075"/>
            </a:xfrm>
            <a:custGeom>
              <a:avLst/>
              <a:gdLst/>
              <a:ahLst/>
              <a:cxnLst/>
              <a:rect l="0" t="0" r="0" b="0"/>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1" name="Shape 21"/>
            <p:cNvSpPr/>
            <p:nvPr/>
          </p:nvSpPr>
          <p:spPr>
            <a:xfrm>
              <a:off x="1583700" y="5002975"/>
              <a:ext cx="12650" cy="16875"/>
            </a:xfrm>
            <a:custGeom>
              <a:avLst/>
              <a:gdLst/>
              <a:ahLst/>
              <a:cxnLst/>
              <a:rect l="0" t="0" r="0" b="0"/>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2" name="Shape 22"/>
            <p:cNvSpPr/>
            <p:nvPr/>
          </p:nvSpPr>
          <p:spPr>
            <a:xfrm>
              <a:off x="1558450" y="4970150"/>
              <a:ext cx="57250" cy="63150"/>
            </a:xfrm>
            <a:custGeom>
              <a:avLst/>
              <a:gdLst/>
              <a:ahLst/>
              <a:cxnLst/>
              <a:rect l="0" t="0" r="0" b="0"/>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3" name="Shape 23"/>
            <p:cNvSpPr/>
            <p:nvPr/>
          </p:nvSpPr>
          <p:spPr>
            <a:xfrm>
              <a:off x="1318550" y="5127550"/>
              <a:ext cx="52225" cy="57275"/>
            </a:xfrm>
            <a:custGeom>
              <a:avLst/>
              <a:gdLst/>
              <a:ahLst/>
              <a:cxnLst/>
              <a:rect l="0" t="0" r="0" b="0"/>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4" name="Shape 24"/>
            <p:cNvSpPr/>
            <p:nvPr/>
          </p:nvSpPr>
          <p:spPr>
            <a:xfrm>
              <a:off x="328725" y="4609075"/>
              <a:ext cx="85025" cy="26100"/>
            </a:xfrm>
            <a:custGeom>
              <a:avLst/>
              <a:gdLst/>
              <a:ahLst/>
              <a:cxnLst/>
              <a:rect l="0" t="0" r="0" b="0"/>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5" name="Shape 25"/>
            <p:cNvSpPr/>
            <p:nvPr/>
          </p:nvSpPr>
          <p:spPr>
            <a:xfrm>
              <a:off x="328725" y="4657050"/>
              <a:ext cx="143950" cy="35375"/>
            </a:xfrm>
            <a:custGeom>
              <a:avLst/>
              <a:gdLst/>
              <a:ahLst/>
              <a:cxnLst/>
              <a:rect l="0" t="0" r="0" b="0"/>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6" name="Shape 26"/>
            <p:cNvSpPr/>
            <p:nvPr/>
          </p:nvSpPr>
          <p:spPr>
            <a:xfrm>
              <a:off x="955775" y="4552675"/>
              <a:ext cx="143950" cy="126275"/>
            </a:xfrm>
            <a:custGeom>
              <a:avLst/>
              <a:gdLst/>
              <a:ahLst/>
              <a:cxnLst/>
              <a:rect l="0" t="0" r="0" b="0"/>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7" name="Shape 27"/>
            <p:cNvSpPr/>
            <p:nvPr/>
          </p:nvSpPr>
          <p:spPr>
            <a:xfrm>
              <a:off x="328725" y="4675575"/>
              <a:ext cx="141425" cy="38725"/>
            </a:xfrm>
            <a:custGeom>
              <a:avLst/>
              <a:gdLst/>
              <a:ahLst/>
              <a:cxnLst/>
              <a:rect l="0" t="0" r="0" b="0"/>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8" name="Shape 28"/>
            <p:cNvSpPr/>
            <p:nvPr/>
          </p:nvSpPr>
          <p:spPr>
            <a:xfrm>
              <a:off x="1320225" y="5209200"/>
              <a:ext cx="16875" cy="13500"/>
            </a:xfrm>
            <a:custGeom>
              <a:avLst/>
              <a:gdLst/>
              <a:ahLst/>
              <a:cxnLst/>
              <a:rect l="0" t="0" r="0" b="0"/>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9" name="Shape 29"/>
            <p:cNvSpPr/>
            <p:nvPr/>
          </p:nvSpPr>
          <p:spPr>
            <a:xfrm>
              <a:off x="328725" y="4393600"/>
              <a:ext cx="81650" cy="27800"/>
            </a:xfrm>
            <a:custGeom>
              <a:avLst/>
              <a:gdLst/>
              <a:ahLst/>
              <a:cxnLst/>
              <a:rect l="0" t="0" r="0" b="0"/>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0" name="Shape 30"/>
            <p:cNvSpPr/>
            <p:nvPr/>
          </p:nvSpPr>
          <p:spPr>
            <a:xfrm>
              <a:off x="1261325" y="5218450"/>
              <a:ext cx="13475" cy="13500"/>
            </a:xfrm>
            <a:custGeom>
              <a:avLst/>
              <a:gdLst/>
              <a:ahLst/>
              <a:cxnLst/>
              <a:rect l="0" t="0" r="0" b="0"/>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1" name="Shape 31"/>
            <p:cNvSpPr/>
            <p:nvPr/>
          </p:nvSpPr>
          <p:spPr>
            <a:xfrm>
              <a:off x="328725" y="4558575"/>
              <a:ext cx="122050" cy="35375"/>
            </a:xfrm>
            <a:custGeom>
              <a:avLst/>
              <a:gdLst/>
              <a:ahLst/>
              <a:cxnLst/>
              <a:rect l="0" t="0" r="0" b="0"/>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2" name="Shape 32"/>
            <p:cNvSpPr/>
            <p:nvPr/>
          </p:nvSpPr>
          <p:spPr>
            <a:xfrm>
              <a:off x="1298350" y="5189850"/>
              <a:ext cx="59800" cy="55575"/>
            </a:xfrm>
            <a:custGeom>
              <a:avLst/>
              <a:gdLst/>
              <a:ahLst/>
              <a:cxnLst/>
              <a:rect l="0" t="0" r="0" b="0"/>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3" name="Shape 33"/>
            <p:cNvSpPr/>
            <p:nvPr/>
          </p:nvSpPr>
          <p:spPr>
            <a:xfrm>
              <a:off x="1241950" y="5199100"/>
              <a:ext cx="54750" cy="55575"/>
            </a:xfrm>
            <a:custGeom>
              <a:avLst/>
              <a:gdLst/>
              <a:ahLst/>
              <a:cxnLst/>
              <a:rect l="0" t="0" r="0" b="0"/>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4" name="Shape 34"/>
            <p:cNvSpPr/>
            <p:nvPr/>
          </p:nvSpPr>
          <p:spPr>
            <a:xfrm>
              <a:off x="1238600" y="5205825"/>
              <a:ext cx="11800" cy="50525"/>
            </a:xfrm>
            <a:custGeom>
              <a:avLst/>
              <a:gdLst/>
              <a:ahLst/>
              <a:cxnLst/>
              <a:rect l="0" t="0" r="0" b="0"/>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5" name="Shape 35"/>
            <p:cNvSpPr/>
            <p:nvPr/>
          </p:nvSpPr>
          <p:spPr>
            <a:xfrm>
              <a:off x="1279825" y="5156175"/>
              <a:ext cx="16025" cy="23600"/>
            </a:xfrm>
            <a:custGeom>
              <a:avLst/>
              <a:gdLst/>
              <a:ahLst/>
              <a:cxnLst/>
              <a:rect l="0" t="0" r="0" b="0"/>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6" name="Shape 36"/>
            <p:cNvSpPr/>
            <p:nvPr/>
          </p:nvSpPr>
          <p:spPr>
            <a:xfrm>
              <a:off x="1257100" y="5134300"/>
              <a:ext cx="58950" cy="58925"/>
            </a:xfrm>
            <a:custGeom>
              <a:avLst/>
              <a:gdLst/>
              <a:ahLst/>
              <a:cxnLst/>
              <a:rect l="0" t="0" r="0" b="0"/>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7" name="Shape 37"/>
            <p:cNvSpPr/>
            <p:nvPr/>
          </p:nvSpPr>
          <p:spPr>
            <a:xfrm>
              <a:off x="1010500" y="2891150"/>
              <a:ext cx="2237250" cy="272750"/>
            </a:xfrm>
            <a:custGeom>
              <a:avLst/>
              <a:gdLst/>
              <a:ahLst/>
              <a:cxnLst/>
              <a:rect l="0" t="0" r="0" b="0"/>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8" name="Shape 38"/>
            <p:cNvSpPr/>
            <p:nvPr/>
          </p:nvSpPr>
          <p:spPr>
            <a:xfrm>
              <a:off x="328725" y="4410425"/>
              <a:ext cx="81650" cy="25275"/>
            </a:xfrm>
            <a:custGeom>
              <a:avLst/>
              <a:gdLst/>
              <a:ahLst/>
              <a:cxnLst/>
              <a:rect l="0" t="0" r="0" b="0"/>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39" name="Shape 39"/>
            <p:cNvSpPr/>
            <p:nvPr/>
          </p:nvSpPr>
          <p:spPr>
            <a:xfrm>
              <a:off x="328725" y="4446625"/>
              <a:ext cx="90075" cy="27800"/>
            </a:xfrm>
            <a:custGeom>
              <a:avLst/>
              <a:gdLst/>
              <a:ahLst/>
              <a:cxnLst/>
              <a:rect l="0" t="0" r="0" b="0"/>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0" name="Shape 40"/>
            <p:cNvSpPr/>
            <p:nvPr/>
          </p:nvSpPr>
          <p:spPr>
            <a:xfrm>
              <a:off x="328725" y="4515650"/>
              <a:ext cx="53875" cy="20225"/>
            </a:xfrm>
            <a:custGeom>
              <a:avLst/>
              <a:gdLst/>
              <a:ahLst/>
              <a:cxnLst/>
              <a:rect l="0" t="0" r="0" b="0"/>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1" name="Shape 41"/>
            <p:cNvSpPr/>
            <p:nvPr/>
          </p:nvSpPr>
          <p:spPr>
            <a:xfrm>
              <a:off x="1480150" y="5161225"/>
              <a:ext cx="58950" cy="58100"/>
            </a:xfrm>
            <a:custGeom>
              <a:avLst/>
              <a:gdLst/>
              <a:ahLst/>
              <a:cxnLst/>
              <a:rect l="0" t="0" r="0" b="0"/>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2" name="Shape 42"/>
            <p:cNvSpPr/>
            <p:nvPr/>
          </p:nvSpPr>
          <p:spPr>
            <a:xfrm>
              <a:off x="1599675" y="5145225"/>
              <a:ext cx="59800" cy="54750"/>
            </a:xfrm>
            <a:custGeom>
              <a:avLst/>
              <a:gdLst/>
              <a:ahLst/>
              <a:cxnLst/>
              <a:rect l="0" t="0" r="0" b="0"/>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3" name="Shape 43"/>
            <p:cNvSpPr/>
            <p:nvPr/>
          </p:nvSpPr>
          <p:spPr>
            <a:xfrm>
              <a:off x="1358950" y="5178900"/>
              <a:ext cx="57275" cy="63150"/>
            </a:xfrm>
            <a:custGeom>
              <a:avLst/>
              <a:gdLst/>
              <a:ahLst/>
              <a:cxnLst/>
              <a:rect l="0" t="0" r="0" b="0"/>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4" name="Shape 44"/>
            <p:cNvSpPr/>
            <p:nvPr/>
          </p:nvSpPr>
          <p:spPr>
            <a:xfrm>
              <a:off x="328725" y="4427250"/>
              <a:ext cx="93450" cy="34550"/>
            </a:xfrm>
            <a:custGeom>
              <a:avLst/>
              <a:gdLst/>
              <a:ahLst/>
              <a:cxnLst/>
              <a:rect l="0" t="0" r="0" b="0"/>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5" name="Shape 45"/>
            <p:cNvSpPr/>
            <p:nvPr/>
          </p:nvSpPr>
          <p:spPr>
            <a:xfrm>
              <a:off x="1379150" y="5199100"/>
              <a:ext cx="16025" cy="19375"/>
            </a:xfrm>
            <a:custGeom>
              <a:avLst/>
              <a:gdLst/>
              <a:ahLst/>
              <a:cxnLst/>
              <a:rect l="0" t="0" r="0" b="0"/>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6" name="Shape 46"/>
            <p:cNvSpPr/>
            <p:nvPr/>
          </p:nvSpPr>
          <p:spPr>
            <a:xfrm>
              <a:off x="1618200" y="4963425"/>
              <a:ext cx="58100" cy="54725"/>
            </a:xfrm>
            <a:custGeom>
              <a:avLst/>
              <a:gdLst/>
              <a:ahLst/>
              <a:cxnLst/>
              <a:rect l="0" t="0" r="0" b="0"/>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7" name="Shape 47"/>
            <p:cNvSpPr/>
            <p:nvPr/>
          </p:nvSpPr>
          <p:spPr>
            <a:xfrm>
              <a:off x="1077825" y="5125025"/>
              <a:ext cx="18550" cy="21075"/>
            </a:xfrm>
            <a:custGeom>
              <a:avLst/>
              <a:gdLst/>
              <a:ahLst/>
              <a:cxnLst/>
              <a:rect l="0" t="0" r="0" b="0"/>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8" name="Shape 48"/>
            <p:cNvSpPr/>
            <p:nvPr/>
          </p:nvSpPr>
          <p:spPr>
            <a:xfrm>
              <a:off x="2853825" y="4795925"/>
              <a:ext cx="42100" cy="569025"/>
            </a:xfrm>
            <a:custGeom>
              <a:avLst/>
              <a:gdLst/>
              <a:ahLst/>
              <a:cxnLst/>
              <a:rect l="0" t="0" r="0" b="0"/>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49" name="Shape 49"/>
            <p:cNvSpPr/>
            <p:nvPr/>
          </p:nvSpPr>
          <p:spPr>
            <a:xfrm>
              <a:off x="3628175" y="4015675"/>
              <a:ext cx="10125" cy="12650"/>
            </a:xfrm>
            <a:custGeom>
              <a:avLst/>
              <a:gdLst/>
              <a:ahLst/>
              <a:cxnLst/>
              <a:rect l="0" t="0" r="0" b="0"/>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0" name="Shape 50"/>
            <p:cNvSpPr/>
            <p:nvPr/>
          </p:nvSpPr>
          <p:spPr>
            <a:xfrm>
              <a:off x="1049200" y="5284950"/>
              <a:ext cx="58950" cy="70725"/>
            </a:xfrm>
            <a:custGeom>
              <a:avLst/>
              <a:gdLst/>
              <a:ahLst/>
              <a:cxnLst/>
              <a:rect l="0" t="0" r="0" b="0"/>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1" name="Shape 51"/>
            <p:cNvSpPr/>
            <p:nvPr/>
          </p:nvSpPr>
          <p:spPr>
            <a:xfrm>
              <a:off x="3599550" y="4372550"/>
              <a:ext cx="38750" cy="44625"/>
            </a:xfrm>
            <a:custGeom>
              <a:avLst/>
              <a:gdLst/>
              <a:ahLst/>
              <a:cxnLst/>
              <a:rect l="0" t="0" r="0" b="0"/>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2" name="Shape 52"/>
            <p:cNvSpPr/>
            <p:nvPr/>
          </p:nvSpPr>
          <p:spPr>
            <a:xfrm>
              <a:off x="1076150" y="5162900"/>
              <a:ext cx="59775" cy="56425"/>
            </a:xfrm>
            <a:custGeom>
              <a:avLst/>
              <a:gdLst/>
              <a:ahLst/>
              <a:cxnLst/>
              <a:rect l="0" t="0" r="0" b="0"/>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3" name="Shape 53"/>
            <p:cNvSpPr/>
            <p:nvPr/>
          </p:nvSpPr>
          <p:spPr>
            <a:xfrm>
              <a:off x="2762075" y="4700825"/>
              <a:ext cx="125425" cy="712925"/>
            </a:xfrm>
            <a:custGeom>
              <a:avLst/>
              <a:gdLst/>
              <a:ahLst/>
              <a:cxnLst/>
              <a:rect l="0" t="0" r="0" b="0"/>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4" name="Shape 54"/>
            <p:cNvSpPr/>
            <p:nvPr/>
          </p:nvSpPr>
          <p:spPr>
            <a:xfrm>
              <a:off x="1056775" y="5104825"/>
              <a:ext cx="57275" cy="63150"/>
            </a:xfrm>
            <a:custGeom>
              <a:avLst/>
              <a:gdLst/>
              <a:ahLst/>
              <a:cxnLst/>
              <a:rect l="0" t="0" r="0" b="0"/>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5" name="Shape 55"/>
            <p:cNvSpPr/>
            <p:nvPr/>
          </p:nvSpPr>
          <p:spPr>
            <a:xfrm>
              <a:off x="3645850" y="4022400"/>
              <a:ext cx="40425" cy="10125"/>
            </a:xfrm>
            <a:custGeom>
              <a:avLst/>
              <a:gdLst/>
              <a:ahLst/>
              <a:cxnLst/>
              <a:rect l="0" t="0" r="0" b="0"/>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6" name="Shape 56"/>
            <p:cNvSpPr/>
            <p:nvPr/>
          </p:nvSpPr>
          <p:spPr>
            <a:xfrm>
              <a:off x="3509500" y="3976950"/>
              <a:ext cx="259275" cy="457900"/>
            </a:xfrm>
            <a:custGeom>
              <a:avLst/>
              <a:gdLst/>
              <a:ahLst/>
              <a:cxnLst/>
              <a:rect l="0" t="0" r="0" b="0"/>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7" name="Shape 57"/>
            <p:cNvSpPr/>
            <p:nvPr/>
          </p:nvSpPr>
          <p:spPr>
            <a:xfrm>
              <a:off x="725150" y="2891150"/>
              <a:ext cx="2679175" cy="790400"/>
            </a:xfrm>
            <a:custGeom>
              <a:avLst/>
              <a:gdLst/>
              <a:ahLst/>
              <a:cxnLst/>
              <a:rect l="0" t="0" r="0" b="0"/>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8" name="Shape 58"/>
            <p:cNvSpPr/>
            <p:nvPr/>
          </p:nvSpPr>
          <p:spPr>
            <a:xfrm>
              <a:off x="475175" y="4197475"/>
              <a:ext cx="269375" cy="75775"/>
            </a:xfrm>
            <a:custGeom>
              <a:avLst/>
              <a:gdLst/>
              <a:ahLst/>
              <a:cxnLst/>
              <a:rect l="0" t="0" r="0" b="0"/>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59" name="Shape 59"/>
            <p:cNvSpPr/>
            <p:nvPr/>
          </p:nvSpPr>
          <p:spPr>
            <a:xfrm>
              <a:off x="733575" y="4522375"/>
              <a:ext cx="19375" cy="10125"/>
            </a:xfrm>
            <a:custGeom>
              <a:avLst/>
              <a:gdLst/>
              <a:ahLst/>
              <a:cxnLst/>
              <a:rect l="0" t="0" r="0" b="0"/>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0" name="Shape 60"/>
            <p:cNvSpPr/>
            <p:nvPr/>
          </p:nvSpPr>
          <p:spPr>
            <a:xfrm>
              <a:off x="1440600" y="4990350"/>
              <a:ext cx="55575" cy="55575"/>
            </a:xfrm>
            <a:custGeom>
              <a:avLst/>
              <a:gdLst/>
              <a:ahLst/>
              <a:cxnLst/>
              <a:rect l="0" t="0" r="0" b="0"/>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1" name="Shape 61"/>
            <p:cNvSpPr/>
            <p:nvPr/>
          </p:nvSpPr>
          <p:spPr>
            <a:xfrm>
              <a:off x="3530550" y="4035875"/>
              <a:ext cx="219700" cy="344275"/>
            </a:xfrm>
            <a:custGeom>
              <a:avLst/>
              <a:gdLst/>
              <a:ahLst/>
              <a:cxnLst/>
              <a:rect l="0" t="0" r="0" b="0"/>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2" name="Shape 62"/>
            <p:cNvSpPr/>
            <p:nvPr/>
          </p:nvSpPr>
          <p:spPr>
            <a:xfrm>
              <a:off x="988600" y="5295900"/>
              <a:ext cx="60625" cy="64000"/>
            </a:xfrm>
            <a:custGeom>
              <a:avLst/>
              <a:gdLst/>
              <a:ahLst/>
              <a:cxnLst/>
              <a:rect l="0" t="0" r="0" b="0"/>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3" name="Shape 63"/>
            <p:cNvSpPr/>
            <p:nvPr/>
          </p:nvSpPr>
          <p:spPr>
            <a:xfrm>
              <a:off x="1100550" y="4580450"/>
              <a:ext cx="24425" cy="9275"/>
            </a:xfrm>
            <a:custGeom>
              <a:avLst/>
              <a:gdLst/>
              <a:ahLst/>
              <a:cxnLst/>
              <a:rect l="0" t="0" r="0" b="0"/>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4" name="Shape 64"/>
            <p:cNvSpPr/>
            <p:nvPr/>
          </p:nvSpPr>
          <p:spPr>
            <a:xfrm>
              <a:off x="1938050" y="4972675"/>
              <a:ext cx="222225" cy="368700"/>
            </a:xfrm>
            <a:custGeom>
              <a:avLst/>
              <a:gdLst/>
              <a:ahLst/>
              <a:cxnLst/>
              <a:rect l="0" t="0" r="0" b="0"/>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5" name="Shape 65"/>
            <p:cNvSpPr/>
            <p:nvPr/>
          </p:nvSpPr>
          <p:spPr>
            <a:xfrm>
              <a:off x="1257100" y="5015600"/>
              <a:ext cx="57275" cy="62325"/>
            </a:xfrm>
            <a:custGeom>
              <a:avLst/>
              <a:gdLst/>
              <a:ahLst/>
              <a:cxnLst/>
              <a:rect l="0" t="0" r="0" b="0"/>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6" name="Shape 66"/>
            <p:cNvSpPr/>
            <p:nvPr/>
          </p:nvSpPr>
          <p:spPr>
            <a:xfrm>
              <a:off x="830375" y="2891150"/>
              <a:ext cx="183500" cy="267700"/>
            </a:xfrm>
            <a:custGeom>
              <a:avLst/>
              <a:gdLst/>
              <a:ahLst/>
              <a:cxnLst/>
              <a:rect l="0" t="0" r="0" b="0"/>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7" name="Shape 67"/>
            <p:cNvSpPr/>
            <p:nvPr/>
          </p:nvSpPr>
          <p:spPr>
            <a:xfrm>
              <a:off x="1316875" y="5008025"/>
              <a:ext cx="58100" cy="55575"/>
            </a:xfrm>
            <a:custGeom>
              <a:avLst/>
              <a:gdLst/>
              <a:ahLst/>
              <a:cxnLst/>
              <a:rect l="0" t="0" r="0" b="0"/>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8" name="Shape 68"/>
            <p:cNvSpPr/>
            <p:nvPr/>
          </p:nvSpPr>
          <p:spPr>
            <a:xfrm>
              <a:off x="1138425" y="5119150"/>
              <a:ext cx="19400" cy="16000"/>
            </a:xfrm>
            <a:custGeom>
              <a:avLst/>
              <a:gdLst/>
              <a:ahLst/>
              <a:cxnLst/>
              <a:rect l="0" t="0" r="0" b="0"/>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69" name="Shape 69"/>
            <p:cNvSpPr/>
            <p:nvPr/>
          </p:nvSpPr>
          <p:spPr>
            <a:xfrm>
              <a:off x="3384075" y="4763100"/>
              <a:ext cx="22775" cy="22750"/>
            </a:xfrm>
            <a:custGeom>
              <a:avLst/>
              <a:gdLst/>
              <a:ahLst/>
              <a:cxnLst/>
              <a:rect l="0" t="0" r="0" b="0"/>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0" name="Shape 70"/>
            <p:cNvSpPr/>
            <p:nvPr/>
          </p:nvSpPr>
          <p:spPr>
            <a:xfrm>
              <a:off x="1378325" y="4997925"/>
              <a:ext cx="58100" cy="57275"/>
            </a:xfrm>
            <a:custGeom>
              <a:avLst/>
              <a:gdLst/>
              <a:ahLst/>
              <a:cxnLst/>
              <a:rect l="0" t="0" r="0" b="0"/>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1" name="Shape 71"/>
            <p:cNvSpPr/>
            <p:nvPr/>
          </p:nvSpPr>
          <p:spPr>
            <a:xfrm>
              <a:off x="1402725" y="5029925"/>
              <a:ext cx="10125" cy="15175"/>
            </a:xfrm>
            <a:custGeom>
              <a:avLst/>
              <a:gdLst/>
              <a:ahLst/>
              <a:cxnLst/>
              <a:rect l="0" t="0" r="0" b="0"/>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2" name="Shape 72"/>
            <p:cNvSpPr/>
            <p:nvPr/>
          </p:nvSpPr>
          <p:spPr>
            <a:xfrm>
              <a:off x="328725" y="4115825"/>
              <a:ext cx="825725" cy="756725"/>
            </a:xfrm>
            <a:custGeom>
              <a:avLst/>
              <a:gdLst/>
              <a:ahLst/>
              <a:cxnLst/>
              <a:rect l="0" t="0" r="0" b="0"/>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3" name="Shape 73"/>
            <p:cNvSpPr/>
            <p:nvPr/>
          </p:nvSpPr>
          <p:spPr>
            <a:xfrm>
              <a:off x="1342950" y="5039175"/>
              <a:ext cx="12675" cy="15175"/>
            </a:xfrm>
            <a:custGeom>
              <a:avLst/>
              <a:gdLst/>
              <a:ahLst/>
              <a:cxnLst/>
              <a:rect l="0" t="0" r="0" b="0"/>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4" name="Shape 74"/>
            <p:cNvSpPr/>
            <p:nvPr/>
          </p:nvSpPr>
          <p:spPr>
            <a:xfrm>
              <a:off x="1117375" y="5097250"/>
              <a:ext cx="58125" cy="55575"/>
            </a:xfrm>
            <a:custGeom>
              <a:avLst/>
              <a:gdLst/>
              <a:ahLst/>
              <a:cxnLst/>
              <a:rect l="0" t="0" r="0" b="0"/>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5" name="Shape 75"/>
            <p:cNvSpPr/>
            <p:nvPr/>
          </p:nvSpPr>
          <p:spPr>
            <a:xfrm>
              <a:off x="328725" y="4697450"/>
              <a:ext cx="135525" cy="41275"/>
            </a:xfrm>
            <a:custGeom>
              <a:avLst/>
              <a:gdLst/>
              <a:ahLst/>
              <a:cxnLst/>
              <a:rect l="0" t="0" r="0" b="0"/>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6" name="Shape 76"/>
            <p:cNvSpPr/>
            <p:nvPr/>
          </p:nvSpPr>
          <p:spPr>
            <a:xfrm>
              <a:off x="3661000" y="4008100"/>
              <a:ext cx="7600" cy="7600"/>
            </a:xfrm>
            <a:custGeom>
              <a:avLst/>
              <a:gdLst/>
              <a:ahLst/>
              <a:cxnLst/>
              <a:rect l="0" t="0" r="0" b="0"/>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7" name="Shape 77"/>
            <p:cNvSpPr/>
            <p:nvPr/>
          </p:nvSpPr>
          <p:spPr>
            <a:xfrm>
              <a:off x="2890000" y="4783300"/>
              <a:ext cx="886350" cy="58950"/>
            </a:xfrm>
            <a:custGeom>
              <a:avLst/>
              <a:gdLst/>
              <a:ahLst/>
              <a:cxnLst/>
              <a:rect l="0" t="0" r="0" b="0"/>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8" name="Shape 78"/>
            <p:cNvSpPr/>
            <p:nvPr/>
          </p:nvSpPr>
          <p:spPr>
            <a:xfrm>
              <a:off x="2885800" y="4699125"/>
              <a:ext cx="890550" cy="64000"/>
            </a:xfrm>
            <a:custGeom>
              <a:avLst/>
              <a:gdLst/>
              <a:ahLst/>
              <a:cxnLst/>
              <a:rect l="0" t="0" r="0" b="0"/>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79" name="Shape 79"/>
            <p:cNvSpPr/>
            <p:nvPr/>
          </p:nvSpPr>
          <p:spPr>
            <a:xfrm>
              <a:off x="3352100" y="4769000"/>
              <a:ext cx="11800" cy="11800"/>
            </a:xfrm>
            <a:custGeom>
              <a:avLst/>
              <a:gdLst/>
              <a:ahLst/>
              <a:cxnLst/>
              <a:rect l="0" t="0" r="0" b="0"/>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0" name="Shape 80"/>
            <p:cNvSpPr/>
            <p:nvPr/>
          </p:nvSpPr>
          <p:spPr>
            <a:xfrm>
              <a:off x="1281525" y="5046750"/>
              <a:ext cx="15175" cy="21900"/>
            </a:xfrm>
            <a:custGeom>
              <a:avLst/>
              <a:gdLst/>
              <a:ahLst/>
              <a:cxnLst/>
              <a:rect l="0" t="0" r="0" b="0"/>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1" name="Shape 81"/>
            <p:cNvSpPr/>
            <p:nvPr/>
          </p:nvSpPr>
          <p:spPr>
            <a:xfrm>
              <a:off x="1139275" y="5035800"/>
              <a:ext cx="55575" cy="54750"/>
            </a:xfrm>
            <a:custGeom>
              <a:avLst/>
              <a:gdLst/>
              <a:ahLst/>
              <a:cxnLst/>
              <a:rect l="0" t="0" r="0" b="0"/>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2" name="Shape 82"/>
            <p:cNvSpPr/>
            <p:nvPr/>
          </p:nvSpPr>
          <p:spPr>
            <a:xfrm>
              <a:off x="981025" y="5147750"/>
              <a:ext cx="24450" cy="20225"/>
            </a:xfrm>
            <a:custGeom>
              <a:avLst/>
              <a:gdLst/>
              <a:ahLst/>
              <a:cxnLst/>
              <a:rect l="0" t="0" r="0" b="0"/>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3" name="Shape 83"/>
            <p:cNvSpPr/>
            <p:nvPr/>
          </p:nvSpPr>
          <p:spPr>
            <a:xfrm>
              <a:off x="1325275" y="4965950"/>
              <a:ext cx="60650" cy="42100"/>
            </a:xfrm>
            <a:custGeom>
              <a:avLst/>
              <a:gdLst/>
              <a:ahLst/>
              <a:cxnLst/>
              <a:rect l="0" t="0" r="0" b="0"/>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4" name="Shape 84"/>
            <p:cNvSpPr/>
            <p:nvPr/>
          </p:nvSpPr>
          <p:spPr>
            <a:xfrm>
              <a:off x="1385050" y="4957525"/>
              <a:ext cx="60625" cy="42125"/>
            </a:xfrm>
            <a:custGeom>
              <a:avLst/>
              <a:gdLst/>
              <a:ahLst/>
              <a:cxnLst/>
              <a:rect l="0" t="0" r="0" b="0"/>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5" name="Shape 85"/>
            <p:cNvSpPr/>
            <p:nvPr/>
          </p:nvSpPr>
          <p:spPr>
            <a:xfrm>
              <a:off x="1635025" y="4922175"/>
              <a:ext cx="57275" cy="37900"/>
            </a:xfrm>
            <a:custGeom>
              <a:avLst/>
              <a:gdLst/>
              <a:ahLst/>
              <a:cxnLst/>
              <a:rect l="0" t="0" r="0" b="0"/>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6" name="Shape 86"/>
            <p:cNvSpPr/>
            <p:nvPr/>
          </p:nvSpPr>
          <p:spPr>
            <a:xfrm>
              <a:off x="1453225" y="4947425"/>
              <a:ext cx="54725" cy="42125"/>
            </a:xfrm>
            <a:custGeom>
              <a:avLst/>
              <a:gdLst/>
              <a:ahLst/>
              <a:cxnLst/>
              <a:rect l="0" t="0" r="0" b="0"/>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7" name="Shape 87"/>
            <p:cNvSpPr/>
            <p:nvPr/>
          </p:nvSpPr>
          <p:spPr>
            <a:xfrm>
              <a:off x="1199025" y="4985300"/>
              <a:ext cx="61475" cy="39600"/>
            </a:xfrm>
            <a:custGeom>
              <a:avLst/>
              <a:gdLst/>
              <a:ahLst/>
              <a:cxnLst/>
              <a:rect l="0" t="0" r="0" b="0"/>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8" name="Shape 88"/>
            <p:cNvSpPr/>
            <p:nvPr/>
          </p:nvSpPr>
          <p:spPr>
            <a:xfrm>
              <a:off x="1573600" y="4930600"/>
              <a:ext cx="58925" cy="38750"/>
            </a:xfrm>
            <a:custGeom>
              <a:avLst/>
              <a:gdLst/>
              <a:ahLst/>
              <a:cxnLst/>
              <a:rect l="0" t="0" r="0" b="0"/>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89" name="Shape 89"/>
            <p:cNvSpPr/>
            <p:nvPr/>
          </p:nvSpPr>
          <p:spPr>
            <a:xfrm>
              <a:off x="1512150" y="4939850"/>
              <a:ext cx="58950" cy="38750"/>
            </a:xfrm>
            <a:custGeom>
              <a:avLst/>
              <a:gdLst/>
              <a:ahLst/>
              <a:cxnLst/>
              <a:rect l="0" t="0" r="0" b="0"/>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0" name="Shape 90"/>
            <p:cNvSpPr/>
            <p:nvPr/>
          </p:nvSpPr>
          <p:spPr>
            <a:xfrm>
              <a:off x="1012175" y="5015600"/>
              <a:ext cx="57250" cy="37900"/>
            </a:xfrm>
            <a:custGeom>
              <a:avLst/>
              <a:gdLst/>
              <a:ahLst/>
              <a:cxnLst/>
              <a:rect l="0" t="0" r="0" b="0"/>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1" name="Shape 91"/>
            <p:cNvSpPr/>
            <p:nvPr/>
          </p:nvSpPr>
          <p:spPr>
            <a:xfrm>
              <a:off x="1073625" y="5003825"/>
              <a:ext cx="61450" cy="40425"/>
            </a:xfrm>
            <a:custGeom>
              <a:avLst/>
              <a:gdLst/>
              <a:ahLst/>
              <a:cxnLst/>
              <a:rect l="0" t="0" r="0" b="0"/>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2" name="Shape 92"/>
            <p:cNvSpPr/>
            <p:nvPr/>
          </p:nvSpPr>
          <p:spPr>
            <a:xfrm>
              <a:off x="1015550" y="5053475"/>
              <a:ext cx="58100" cy="55600"/>
            </a:xfrm>
            <a:custGeom>
              <a:avLst/>
              <a:gdLst/>
              <a:ahLst/>
              <a:cxnLst/>
              <a:rect l="0" t="0" r="0" b="0"/>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3" name="Shape 93"/>
            <p:cNvSpPr/>
            <p:nvPr/>
          </p:nvSpPr>
          <p:spPr>
            <a:xfrm>
              <a:off x="1102225" y="5070325"/>
              <a:ext cx="16025" cy="19375"/>
            </a:xfrm>
            <a:custGeom>
              <a:avLst/>
              <a:gdLst/>
              <a:ahLst/>
              <a:cxnLst/>
              <a:rect l="0" t="0" r="0" b="0"/>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4" name="Shape 94"/>
            <p:cNvSpPr/>
            <p:nvPr/>
          </p:nvSpPr>
          <p:spPr>
            <a:xfrm>
              <a:off x="1135900" y="4995400"/>
              <a:ext cx="59800" cy="40425"/>
            </a:xfrm>
            <a:custGeom>
              <a:avLst/>
              <a:gdLst/>
              <a:ahLst/>
              <a:cxnLst/>
              <a:rect l="0" t="0" r="0" b="0"/>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5" name="Shape 95"/>
            <p:cNvSpPr/>
            <p:nvPr/>
          </p:nvSpPr>
          <p:spPr>
            <a:xfrm>
              <a:off x="1076975" y="5043375"/>
              <a:ext cx="58100" cy="57275"/>
            </a:xfrm>
            <a:custGeom>
              <a:avLst/>
              <a:gdLst/>
              <a:ahLst/>
              <a:cxnLst/>
              <a:rect l="0" t="0" r="0" b="0"/>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6" name="Shape 96"/>
            <p:cNvSpPr/>
            <p:nvPr/>
          </p:nvSpPr>
          <p:spPr>
            <a:xfrm>
              <a:off x="1219225" y="5053475"/>
              <a:ext cx="16875" cy="18550"/>
            </a:xfrm>
            <a:custGeom>
              <a:avLst/>
              <a:gdLst/>
              <a:ahLst/>
              <a:cxnLst/>
              <a:rect l="0" t="0" r="0" b="0"/>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7" name="Shape 97"/>
            <p:cNvSpPr/>
            <p:nvPr/>
          </p:nvSpPr>
          <p:spPr>
            <a:xfrm>
              <a:off x="1196500" y="5026550"/>
              <a:ext cx="58950" cy="55575"/>
            </a:xfrm>
            <a:custGeom>
              <a:avLst/>
              <a:gdLst/>
              <a:ahLst/>
              <a:cxnLst/>
              <a:rect l="0" t="0" r="0" b="0"/>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8" name="Shape 98"/>
            <p:cNvSpPr/>
            <p:nvPr/>
          </p:nvSpPr>
          <p:spPr>
            <a:xfrm>
              <a:off x="1262150" y="4976900"/>
              <a:ext cx="59800" cy="39575"/>
            </a:xfrm>
            <a:custGeom>
              <a:avLst/>
              <a:gdLst/>
              <a:ahLst/>
              <a:cxnLst/>
              <a:rect l="0" t="0" r="0" b="0"/>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99" name="Shape 99"/>
            <p:cNvSpPr/>
            <p:nvPr/>
          </p:nvSpPr>
          <p:spPr>
            <a:xfrm>
              <a:off x="1830300" y="5214250"/>
              <a:ext cx="10975" cy="16025"/>
            </a:xfrm>
            <a:custGeom>
              <a:avLst/>
              <a:gdLst/>
              <a:ahLst/>
              <a:cxnLst/>
              <a:rect l="0" t="0" r="0" b="0"/>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0" name="Shape 100"/>
            <p:cNvSpPr/>
            <p:nvPr/>
          </p:nvSpPr>
          <p:spPr>
            <a:xfrm>
              <a:off x="1807575" y="5213400"/>
              <a:ext cx="6775" cy="29500"/>
            </a:xfrm>
            <a:custGeom>
              <a:avLst/>
              <a:gdLst/>
              <a:ahLst/>
              <a:cxnLst/>
              <a:rect l="0" t="0" r="0" b="0"/>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1" name="Shape 101"/>
            <p:cNvSpPr/>
            <p:nvPr/>
          </p:nvSpPr>
          <p:spPr>
            <a:xfrm>
              <a:off x="1807575" y="5201625"/>
              <a:ext cx="58100" cy="38750"/>
            </a:xfrm>
            <a:custGeom>
              <a:avLst/>
              <a:gdLst/>
              <a:ahLst/>
              <a:cxnLst/>
              <a:rect l="0" t="0" r="0" b="0"/>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2" name="Shape 102"/>
            <p:cNvSpPr/>
            <p:nvPr/>
          </p:nvSpPr>
          <p:spPr>
            <a:xfrm>
              <a:off x="1763825" y="5194050"/>
              <a:ext cx="18525" cy="11800"/>
            </a:xfrm>
            <a:custGeom>
              <a:avLst/>
              <a:gdLst/>
              <a:ahLst/>
              <a:cxnLst/>
              <a:rect l="0" t="0" r="0" b="0"/>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3" name="Shape 103"/>
            <p:cNvSpPr/>
            <p:nvPr/>
          </p:nvSpPr>
          <p:spPr>
            <a:xfrm>
              <a:off x="1695625" y="4910400"/>
              <a:ext cx="62325" cy="41275"/>
            </a:xfrm>
            <a:custGeom>
              <a:avLst/>
              <a:gdLst/>
              <a:ahLst/>
              <a:cxnLst/>
              <a:rect l="0" t="0" r="0" b="0"/>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4" name="Shape 104"/>
            <p:cNvSpPr/>
            <p:nvPr/>
          </p:nvSpPr>
          <p:spPr>
            <a:xfrm>
              <a:off x="1744450" y="5182275"/>
              <a:ext cx="58100" cy="68200"/>
            </a:xfrm>
            <a:custGeom>
              <a:avLst/>
              <a:gdLst/>
              <a:ahLst/>
              <a:cxnLst/>
              <a:rect l="0" t="0" r="0" b="0"/>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5" name="Shape 105"/>
            <p:cNvSpPr/>
            <p:nvPr/>
          </p:nvSpPr>
          <p:spPr>
            <a:xfrm>
              <a:off x="1768875" y="5223500"/>
              <a:ext cx="17700" cy="11825"/>
            </a:xfrm>
            <a:custGeom>
              <a:avLst/>
              <a:gdLst/>
              <a:ahLst/>
              <a:cxnLst/>
              <a:rect l="0" t="0" r="0" b="0"/>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6" name="Shape 106"/>
            <p:cNvSpPr/>
            <p:nvPr/>
          </p:nvSpPr>
          <p:spPr>
            <a:xfrm>
              <a:off x="1688900" y="5216775"/>
              <a:ext cx="58100" cy="40425"/>
            </a:xfrm>
            <a:custGeom>
              <a:avLst/>
              <a:gdLst/>
              <a:ahLst/>
              <a:cxnLst/>
              <a:rect l="0" t="0" r="0" b="0"/>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7" name="Shape 107"/>
            <p:cNvSpPr/>
            <p:nvPr/>
          </p:nvSpPr>
          <p:spPr>
            <a:xfrm>
              <a:off x="1737725" y="4941550"/>
              <a:ext cx="90075" cy="58100"/>
            </a:xfrm>
            <a:custGeom>
              <a:avLst/>
              <a:gdLst/>
              <a:ahLst/>
              <a:cxnLst/>
              <a:rect l="0" t="0" r="0" b="0"/>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8" name="Shape 108"/>
            <p:cNvSpPr/>
            <p:nvPr/>
          </p:nvSpPr>
          <p:spPr>
            <a:xfrm>
              <a:off x="1789900" y="4970150"/>
              <a:ext cx="23600" cy="16025"/>
            </a:xfrm>
            <a:custGeom>
              <a:avLst/>
              <a:gdLst/>
              <a:ahLst/>
              <a:cxnLst/>
              <a:rect l="0" t="0" r="0" b="0"/>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09" name="Shape 109"/>
            <p:cNvSpPr/>
            <p:nvPr/>
          </p:nvSpPr>
          <p:spPr>
            <a:xfrm>
              <a:off x="1758750" y="4901975"/>
              <a:ext cx="58950" cy="41275"/>
            </a:xfrm>
            <a:custGeom>
              <a:avLst/>
              <a:gdLst/>
              <a:ahLst/>
              <a:cxnLst/>
              <a:rect l="0" t="0" r="0" b="0"/>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0" name="Shape 110"/>
            <p:cNvSpPr/>
            <p:nvPr/>
          </p:nvSpPr>
          <p:spPr>
            <a:xfrm>
              <a:off x="1804225" y="5028225"/>
              <a:ext cx="22750" cy="21075"/>
            </a:xfrm>
            <a:custGeom>
              <a:avLst/>
              <a:gdLst/>
              <a:ahLst/>
              <a:cxnLst/>
              <a:rect l="0" t="0" r="0" b="0"/>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1" name="Shape 111"/>
            <p:cNvSpPr/>
            <p:nvPr/>
          </p:nvSpPr>
          <p:spPr>
            <a:xfrm>
              <a:off x="1719200" y="5112400"/>
              <a:ext cx="133850" cy="72425"/>
            </a:xfrm>
            <a:custGeom>
              <a:avLst/>
              <a:gdLst/>
              <a:ahLst/>
              <a:cxnLst/>
              <a:rect l="0" t="0" r="0" b="0"/>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2" name="Shape 112"/>
            <p:cNvSpPr/>
            <p:nvPr/>
          </p:nvSpPr>
          <p:spPr>
            <a:xfrm>
              <a:off x="1778125" y="4997925"/>
              <a:ext cx="69875" cy="111975"/>
            </a:xfrm>
            <a:custGeom>
              <a:avLst/>
              <a:gdLst/>
              <a:ahLst/>
              <a:cxnLst/>
              <a:rect l="0" t="0" r="0" b="0"/>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3" name="Shape 113"/>
            <p:cNvSpPr/>
            <p:nvPr/>
          </p:nvSpPr>
          <p:spPr>
            <a:xfrm>
              <a:off x="981025" y="5233600"/>
              <a:ext cx="74950" cy="60650"/>
            </a:xfrm>
            <a:custGeom>
              <a:avLst/>
              <a:gdLst/>
              <a:ahLst/>
              <a:cxnLst/>
              <a:rect l="0" t="0" r="0" b="0"/>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4" name="Shape 114"/>
            <p:cNvSpPr/>
            <p:nvPr/>
          </p:nvSpPr>
          <p:spPr>
            <a:xfrm>
              <a:off x="837100" y="3663850"/>
              <a:ext cx="44625" cy="40425"/>
            </a:xfrm>
            <a:custGeom>
              <a:avLst/>
              <a:gdLst/>
              <a:ahLst/>
              <a:cxnLst/>
              <a:rect l="0" t="0" r="0" b="0"/>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5" name="Shape 115"/>
            <p:cNvSpPr/>
            <p:nvPr/>
          </p:nvSpPr>
          <p:spPr>
            <a:xfrm>
              <a:off x="862350" y="3691625"/>
              <a:ext cx="13500" cy="13475"/>
            </a:xfrm>
            <a:custGeom>
              <a:avLst/>
              <a:gdLst/>
              <a:ahLst/>
              <a:cxnLst/>
              <a:rect l="0" t="0" r="0" b="0"/>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6" name="Shape 116"/>
            <p:cNvSpPr/>
            <p:nvPr/>
          </p:nvSpPr>
          <p:spPr>
            <a:xfrm>
              <a:off x="950725" y="5023175"/>
              <a:ext cx="58950" cy="38750"/>
            </a:xfrm>
            <a:custGeom>
              <a:avLst/>
              <a:gdLst/>
              <a:ahLst/>
              <a:cxnLst/>
              <a:rect l="0" t="0" r="0" b="0"/>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7" name="Shape 117"/>
            <p:cNvSpPr/>
            <p:nvPr/>
          </p:nvSpPr>
          <p:spPr>
            <a:xfrm>
              <a:off x="630050" y="3368400"/>
              <a:ext cx="233175" cy="212975"/>
            </a:xfrm>
            <a:custGeom>
              <a:avLst/>
              <a:gdLst/>
              <a:ahLst/>
              <a:cxnLst/>
              <a:rect l="0" t="0" r="0" b="0"/>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8" name="Shape 118"/>
            <p:cNvSpPr/>
            <p:nvPr/>
          </p:nvSpPr>
          <p:spPr>
            <a:xfrm>
              <a:off x="696525" y="3543475"/>
              <a:ext cx="79150" cy="20225"/>
            </a:xfrm>
            <a:custGeom>
              <a:avLst/>
              <a:gdLst/>
              <a:ahLst/>
              <a:cxnLst/>
              <a:rect l="0" t="0" r="0" b="0"/>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19" name="Shape 119"/>
            <p:cNvSpPr/>
            <p:nvPr/>
          </p:nvSpPr>
          <p:spPr>
            <a:xfrm>
              <a:off x="1008800" y="3646150"/>
              <a:ext cx="23600" cy="50550"/>
            </a:xfrm>
            <a:custGeom>
              <a:avLst/>
              <a:gdLst/>
              <a:ahLst/>
              <a:cxnLst/>
              <a:rect l="0" t="0" r="0" b="0"/>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0" name="Shape 120"/>
            <p:cNvSpPr/>
            <p:nvPr/>
          </p:nvSpPr>
          <p:spPr>
            <a:xfrm>
              <a:off x="782400" y="3562000"/>
              <a:ext cx="27800" cy="11800"/>
            </a:xfrm>
            <a:custGeom>
              <a:avLst/>
              <a:gdLst/>
              <a:ahLst/>
              <a:cxnLst/>
              <a:rect l="0" t="0" r="0" b="0"/>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1" name="Shape 121"/>
            <p:cNvSpPr/>
            <p:nvPr/>
          </p:nvSpPr>
          <p:spPr>
            <a:xfrm>
              <a:off x="3432900" y="5444025"/>
              <a:ext cx="35375" cy="25275"/>
            </a:xfrm>
            <a:custGeom>
              <a:avLst/>
              <a:gdLst/>
              <a:ahLst/>
              <a:cxnLst/>
              <a:rect l="0" t="0" r="0" b="0"/>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2" name="Shape 122"/>
            <p:cNvSpPr/>
            <p:nvPr/>
          </p:nvSpPr>
          <p:spPr>
            <a:xfrm>
              <a:off x="3291500" y="5425525"/>
              <a:ext cx="109450" cy="36200"/>
            </a:xfrm>
            <a:custGeom>
              <a:avLst/>
              <a:gdLst/>
              <a:ahLst/>
              <a:cxnLst/>
              <a:rect l="0" t="0" r="0" b="0"/>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3" name="Shape 123"/>
            <p:cNvSpPr/>
            <p:nvPr/>
          </p:nvSpPr>
          <p:spPr>
            <a:xfrm>
              <a:off x="632575" y="3558625"/>
              <a:ext cx="24425" cy="12650"/>
            </a:xfrm>
            <a:custGeom>
              <a:avLst/>
              <a:gdLst/>
              <a:ahLst/>
              <a:cxnLst/>
              <a:rect l="0" t="0" r="0" b="0"/>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4" name="Shape 124"/>
            <p:cNvSpPr/>
            <p:nvPr/>
          </p:nvSpPr>
          <p:spPr>
            <a:xfrm>
              <a:off x="2855500" y="5364075"/>
              <a:ext cx="920850" cy="71575"/>
            </a:xfrm>
            <a:custGeom>
              <a:avLst/>
              <a:gdLst/>
              <a:ahLst/>
              <a:cxnLst/>
              <a:rect l="0" t="0" r="0" b="0"/>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5" name="Shape 125"/>
            <p:cNvSpPr/>
            <p:nvPr/>
          </p:nvSpPr>
          <p:spPr>
            <a:xfrm>
              <a:off x="3219125" y="5439825"/>
              <a:ext cx="32000" cy="8450"/>
            </a:xfrm>
            <a:custGeom>
              <a:avLst/>
              <a:gdLst/>
              <a:ahLst/>
              <a:cxnLst/>
              <a:rect l="0" t="0" r="0" b="0"/>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6" name="Shape 126"/>
            <p:cNvSpPr/>
            <p:nvPr/>
          </p:nvSpPr>
          <p:spPr>
            <a:xfrm>
              <a:off x="3221650" y="5413725"/>
              <a:ext cx="32850" cy="7600"/>
            </a:xfrm>
            <a:custGeom>
              <a:avLst/>
              <a:gdLst/>
              <a:ahLst/>
              <a:cxnLst/>
              <a:rect l="0" t="0" r="0" b="0"/>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7" name="Shape 127"/>
            <p:cNvSpPr/>
            <p:nvPr/>
          </p:nvSpPr>
          <p:spPr>
            <a:xfrm>
              <a:off x="3225000" y="5426350"/>
              <a:ext cx="34550" cy="10975"/>
            </a:xfrm>
            <a:custGeom>
              <a:avLst/>
              <a:gdLst/>
              <a:ahLst/>
              <a:cxnLst/>
              <a:rect l="0" t="0" r="0" b="0"/>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8" name="Shape 128"/>
            <p:cNvSpPr/>
            <p:nvPr/>
          </p:nvSpPr>
          <p:spPr>
            <a:xfrm>
              <a:off x="2757850" y="5409525"/>
              <a:ext cx="584175" cy="67350"/>
            </a:xfrm>
            <a:custGeom>
              <a:avLst/>
              <a:gdLst/>
              <a:ahLst/>
              <a:cxnLst/>
              <a:rect l="0" t="0" r="0" b="0"/>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29" name="Shape 129"/>
            <p:cNvSpPr/>
            <p:nvPr/>
          </p:nvSpPr>
          <p:spPr>
            <a:xfrm>
              <a:off x="829525" y="3584725"/>
              <a:ext cx="53900" cy="19375"/>
            </a:xfrm>
            <a:custGeom>
              <a:avLst/>
              <a:gdLst/>
              <a:ahLst/>
              <a:cxnLst/>
              <a:rect l="0" t="0" r="0" b="0"/>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0" name="Shape 130"/>
            <p:cNvSpPr/>
            <p:nvPr/>
          </p:nvSpPr>
          <p:spPr>
            <a:xfrm>
              <a:off x="1711625" y="5231075"/>
              <a:ext cx="10125" cy="15175"/>
            </a:xfrm>
            <a:custGeom>
              <a:avLst/>
              <a:gdLst/>
              <a:ahLst/>
              <a:cxnLst/>
              <a:rect l="0" t="0" r="0" b="0"/>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1" name="Shape 131"/>
            <p:cNvSpPr/>
            <p:nvPr/>
          </p:nvSpPr>
          <p:spPr>
            <a:xfrm>
              <a:off x="923800" y="4840525"/>
              <a:ext cx="959550" cy="542925"/>
            </a:xfrm>
            <a:custGeom>
              <a:avLst/>
              <a:gdLst/>
              <a:ahLst/>
              <a:cxnLst/>
              <a:rect l="0" t="0" r="0" b="0"/>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2" name="Shape 132"/>
            <p:cNvSpPr/>
            <p:nvPr/>
          </p:nvSpPr>
          <p:spPr>
            <a:xfrm>
              <a:off x="965875" y="3714350"/>
              <a:ext cx="25" cy="25"/>
            </a:xfrm>
            <a:custGeom>
              <a:avLst/>
              <a:gdLst/>
              <a:ahLst/>
              <a:cxnLst/>
              <a:rect l="0" t="0" r="0" b="0"/>
              <a:pathLst>
                <a:path w="1" h="1" extrusionOk="0">
                  <a:moveTo>
                    <a:pt x="1" y="0"/>
                  </a:moveTo>
                  <a:lnTo>
                    <a:pt x="1" y="0"/>
                  </a:lnTo>
                  <a:lnTo>
                    <a:pt x="1" y="0"/>
                  </a:lnTo>
                  <a:lnTo>
                    <a:pt x="1" y="0"/>
                  </a:lnTo>
                  <a:lnTo>
                    <a:pt x="1" y="0"/>
                  </a:lnTo>
                  <a:lnTo>
                    <a:pt x="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3" name="Shape 133"/>
            <p:cNvSpPr/>
            <p:nvPr/>
          </p:nvSpPr>
          <p:spPr>
            <a:xfrm>
              <a:off x="954950" y="5060225"/>
              <a:ext cx="58100" cy="63150"/>
            </a:xfrm>
            <a:custGeom>
              <a:avLst/>
              <a:gdLst/>
              <a:ahLst/>
              <a:cxnLst/>
              <a:rect l="0" t="0" r="0" b="0"/>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4" name="Shape 134"/>
            <p:cNvSpPr/>
            <p:nvPr/>
          </p:nvSpPr>
          <p:spPr>
            <a:xfrm>
              <a:off x="956625" y="3705925"/>
              <a:ext cx="10125" cy="10125"/>
            </a:xfrm>
            <a:custGeom>
              <a:avLst/>
              <a:gdLst/>
              <a:ahLst/>
              <a:cxnLst/>
              <a:rect l="0" t="0" r="0" b="0"/>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5" name="Shape 135"/>
            <p:cNvSpPr/>
            <p:nvPr/>
          </p:nvSpPr>
          <p:spPr>
            <a:xfrm>
              <a:off x="973450" y="5173850"/>
              <a:ext cx="103550" cy="63150"/>
            </a:xfrm>
            <a:custGeom>
              <a:avLst/>
              <a:gdLst/>
              <a:ahLst/>
              <a:cxnLst/>
              <a:rect l="0" t="0" r="0" b="0"/>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6" name="Shape 136"/>
            <p:cNvSpPr/>
            <p:nvPr/>
          </p:nvSpPr>
          <p:spPr>
            <a:xfrm>
              <a:off x="614050" y="3595650"/>
              <a:ext cx="114500" cy="94300"/>
            </a:xfrm>
            <a:custGeom>
              <a:avLst/>
              <a:gdLst/>
              <a:ahLst/>
              <a:cxnLst/>
              <a:rect l="0" t="0" r="0" b="0"/>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7" name="Shape 137"/>
            <p:cNvSpPr/>
            <p:nvPr/>
          </p:nvSpPr>
          <p:spPr>
            <a:xfrm>
              <a:off x="963350" y="5113250"/>
              <a:ext cx="90100" cy="63150"/>
            </a:xfrm>
            <a:custGeom>
              <a:avLst/>
              <a:gdLst/>
              <a:ahLst/>
              <a:cxnLst/>
              <a:rect l="0" t="0" r="0" b="0"/>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8" name="Shape 138"/>
            <p:cNvSpPr/>
            <p:nvPr/>
          </p:nvSpPr>
          <p:spPr>
            <a:xfrm>
              <a:off x="947375" y="3694975"/>
              <a:ext cx="33675" cy="37900"/>
            </a:xfrm>
            <a:custGeom>
              <a:avLst/>
              <a:gdLst/>
              <a:ahLst/>
              <a:cxnLst/>
              <a:rect l="0" t="0" r="0" b="0"/>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39" name="Shape 139"/>
            <p:cNvSpPr/>
            <p:nvPr/>
          </p:nvSpPr>
          <p:spPr>
            <a:xfrm>
              <a:off x="659500" y="3640275"/>
              <a:ext cx="14325" cy="13475"/>
            </a:xfrm>
            <a:custGeom>
              <a:avLst/>
              <a:gdLst/>
              <a:ahLst/>
              <a:cxnLst/>
              <a:rect l="0" t="0" r="0" b="0"/>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0" name="Shape 140"/>
            <p:cNvSpPr/>
            <p:nvPr/>
          </p:nvSpPr>
          <p:spPr>
            <a:xfrm>
              <a:off x="470950" y="3557775"/>
              <a:ext cx="100200" cy="96825"/>
            </a:xfrm>
            <a:custGeom>
              <a:avLst/>
              <a:gdLst/>
              <a:ahLst/>
              <a:cxnLst/>
              <a:rect l="0" t="0" r="0" b="0"/>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1" name="Shape 141"/>
            <p:cNvSpPr/>
            <p:nvPr/>
          </p:nvSpPr>
          <p:spPr>
            <a:xfrm>
              <a:off x="446550" y="3524950"/>
              <a:ext cx="579125" cy="253375"/>
            </a:xfrm>
            <a:custGeom>
              <a:avLst/>
              <a:gdLst/>
              <a:ahLst/>
              <a:cxnLst/>
              <a:rect l="0" t="0" r="0" b="0"/>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2" name="Shape 142"/>
            <p:cNvSpPr/>
            <p:nvPr/>
          </p:nvSpPr>
          <p:spPr>
            <a:xfrm>
              <a:off x="492850" y="3578825"/>
              <a:ext cx="53900" cy="58950"/>
            </a:xfrm>
            <a:custGeom>
              <a:avLst/>
              <a:gdLst/>
              <a:ahLst/>
              <a:cxnLst/>
              <a:rect l="0" t="0" r="0" b="0"/>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3" name="Shape 143"/>
            <p:cNvSpPr/>
            <p:nvPr/>
          </p:nvSpPr>
          <p:spPr>
            <a:xfrm>
              <a:off x="928850" y="3674775"/>
              <a:ext cx="71575" cy="75775"/>
            </a:xfrm>
            <a:custGeom>
              <a:avLst/>
              <a:gdLst/>
              <a:ahLst/>
              <a:cxnLst/>
              <a:rect l="0" t="0" r="0" b="0"/>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4" name="Shape 144"/>
            <p:cNvSpPr/>
            <p:nvPr/>
          </p:nvSpPr>
          <p:spPr>
            <a:xfrm>
              <a:off x="1366525" y="5127550"/>
              <a:ext cx="8450" cy="50525"/>
            </a:xfrm>
            <a:custGeom>
              <a:avLst/>
              <a:gdLst/>
              <a:ahLst/>
              <a:cxnLst/>
              <a:rect l="0" t="0" r="0" b="0"/>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5" name="Shape 145"/>
            <p:cNvSpPr/>
            <p:nvPr/>
          </p:nvSpPr>
          <p:spPr>
            <a:xfrm>
              <a:off x="1542450" y="5034975"/>
              <a:ext cx="55575" cy="55575"/>
            </a:xfrm>
            <a:custGeom>
              <a:avLst/>
              <a:gdLst/>
              <a:ahLst/>
              <a:cxnLst/>
              <a:rect l="0" t="0" r="0" b="0"/>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6" name="Shape 146"/>
            <p:cNvSpPr/>
            <p:nvPr/>
          </p:nvSpPr>
          <p:spPr>
            <a:xfrm>
              <a:off x="1618200" y="5046750"/>
              <a:ext cx="18550" cy="16025"/>
            </a:xfrm>
            <a:custGeom>
              <a:avLst/>
              <a:gdLst/>
              <a:ahLst/>
              <a:cxnLst/>
              <a:rect l="0" t="0" r="0" b="0"/>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7" name="Shape 147"/>
            <p:cNvSpPr/>
            <p:nvPr/>
          </p:nvSpPr>
          <p:spPr>
            <a:xfrm>
              <a:off x="1667850" y="5082100"/>
              <a:ext cx="9300" cy="50525"/>
            </a:xfrm>
            <a:custGeom>
              <a:avLst/>
              <a:gdLst/>
              <a:ahLst/>
              <a:cxnLst/>
              <a:rect l="0" t="0" r="0" b="0"/>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8" name="Shape 148"/>
            <p:cNvSpPr/>
            <p:nvPr/>
          </p:nvSpPr>
          <p:spPr>
            <a:xfrm>
              <a:off x="1599675" y="5025700"/>
              <a:ext cx="58950" cy="55600"/>
            </a:xfrm>
            <a:custGeom>
              <a:avLst/>
              <a:gdLst/>
              <a:ahLst/>
              <a:cxnLst/>
              <a:rect l="0" t="0" r="0" b="0"/>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49" name="Shape 149"/>
            <p:cNvSpPr/>
            <p:nvPr/>
          </p:nvSpPr>
          <p:spPr>
            <a:xfrm>
              <a:off x="1619875" y="5082100"/>
              <a:ext cx="52225" cy="58100"/>
            </a:xfrm>
            <a:custGeom>
              <a:avLst/>
              <a:gdLst/>
              <a:ahLst/>
              <a:cxnLst/>
              <a:rect l="0" t="0" r="0" b="0"/>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0" name="Shape 150"/>
            <p:cNvSpPr/>
            <p:nvPr/>
          </p:nvSpPr>
          <p:spPr>
            <a:xfrm>
              <a:off x="1540750" y="5161225"/>
              <a:ext cx="10975" cy="49675"/>
            </a:xfrm>
            <a:custGeom>
              <a:avLst/>
              <a:gdLst/>
              <a:ahLst/>
              <a:cxnLst/>
              <a:rect l="0" t="0" r="0" b="0"/>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1" name="Shape 151"/>
            <p:cNvSpPr/>
            <p:nvPr/>
          </p:nvSpPr>
          <p:spPr>
            <a:xfrm>
              <a:off x="1550025" y="5212575"/>
              <a:ext cx="58950" cy="10125"/>
            </a:xfrm>
            <a:custGeom>
              <a:avLst/>
              <a:gdLst/>
              <a:ahLst/>
              <a:cxnLst/>
              <a:rect l="0" t="0" r="0" b="0"/>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2" name="Shape 152"/>
            <p:cNvSpPr/>
            <p:nvPr/>
          </p:nvSpPr>
          <p:spPr>
            <a:xfrm>
              <a:off x="1465000" y="5020650"/>
              <a:ext cx="10975" cy="16875"/>
            </a:xfrm>
            <a:custGeom>
              <a:avLst/>
              <a:gdLst/>
              <a:ahLst/>
              <a:cxnLst/>
              <a:rect l="0" t="0" r="0" b="0"/>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3" name="Shape 153"/>
            <p:cNvSpPr/>
            <p:nvPr/>
          </p:nvSpPr>
          <p:spPr>
            <a:xfrm>
              <a:off x="1557600" y="5166275"/>
              <a:ext cx="19375" cy="10975"/>
            </a:xfrm>
            <a:custGeom>
              <a:avLst/>
              <a:gdLst/>
              <a:ahLst/>
              <a:cxnLst/>
              <a:rect l="0" t="0" r="0" b="0"/>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4" name="Shape 154"/>
            <p:cNvSpPr/>
            <p:nvPr/>
          </p:nvSpPr>
          <p:spPr>
            <a:xfrm>
              <a:off x="1438075" y="4997925"/>
              <a:ext cx="11800" cy="49700"/>
            </a:xfrm>
            <a:custGeom>
              <a:avLst/>
              <a:gdLst/>
              <a:ahLst/>
              <a:cxnLst/>
              <a:rect l="0" t="0" r="0" b="0"/>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5" name="Shape 155"/>
            <p:cNvSpPr/>
            <p:nvPr/>
          </p:nvSpPr>
          <p:spPr>
            <a:xfrm>
              <a:off x="1502875" y="5066100"/>
              <a:ext cx="5075" cy="15200"/>
            </a:xfrm>
            <a:custGeom>
              <a:avLst/>
              <a:gdLst/>
              <a:ahLst/>
              <a:cxnLst/>
              <a:rect l="0" t="0" r="0" b="0"/>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6" name="Shape 156"/>
            <p:cNvSpPr/>
            <p:nvPr/>
          </p:nvSpPr>
          <p:spPr>
            <a:xfrm>
              <a:off x="1497825" y="4981950"/>
              <a:ext cx="58950" cy="54725"/>
            </a:xfrm>
            <a:custGeom>
              <a:avLst/>
              <a:gdLst/>
              <a:ahLst/>
              <a:cxnLst/>
              <a:rect l="0" t="0" r="0" b="0"/>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7" name="Shape 157"/>
            <p:cNvSpPr/>
            <p:nvPr/>
          </p:nvSpPr>
          <p:spPr>
            <a:xfrm>
              <a:off x="1560125" y="5056850"/>
              <a:ext cx="16025" cy="16850"/>
            </a:xfrm>
            <a:custGeom>
              <a:avLst/>
              <a:gdLst/>
              <a:ahLst/>
              <a:cxnLst/>
              <a:rect l="0" t="0" r="0" b="0"/>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8" name="Shape 158"/>
            <p:cNvSpPr/>
            <p:nvPr/>
          </p:nvSpPr>
          <p:spPr>
            <a:xfrm>
              <a:off x="1524775" y="5011400"/>
              <a:ext cx="13475" cy="14325"/>
            </a:xfrm>
            <a:custGeom>
              <a:avLst/>
              <a:gdLst/>
              <a:ahLst/>
              <a:cxnLst/>
              <a:rect l="0" t="0" r="0" b="0"/>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59" name="Shape 159"/>
            <p:cNvSpPr/>
            <p:nvPr/>
          </p:nvSpPr>
          <p:spPr>
            <a:xfrm>
              <a:off x="1438925" y="5074525"/>
              <a:ext cx="17700" cy="15175"/>
            </a:xfrm>
            <a:custGeom>
              <a:avLst/>
              <a:gdLst/>
              <a:ahLst/>
              <a:cxnLst/>
              <a:rect l="0" t="0" r="0" b="0"/>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0" name="Shape 160"/>
            <p:cNvSpPr/>
            <p:nvPr/>
          </p:nvSpPr>
          <p:spPr>
            <a:xfrm>
              <a:off x="1480150" y="5042550"/>
              <a:ext cx="58100" cy="57250"/>
            </a:xfrm>
            <a:custGeom>
              <a:avLst/>
              <a:gdLst/>
              <a:ahLst/>
              <a:cxnLst/>
              <a:rect l="0" t="0" r="0" b="0"/>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1" name="Shape 161"/>
            <p:cNvSpPr/>
            <p:nvPr/>
          </p:nvSpPr>
          <p:spPr>
            <a:xfrm>
              <a:off x="1440600" y="5193200"/>
              <a:ext cx="17700" cy="14350"/>
            </a:xfrm>
            <a:custGeom>
              <a:avLst/>
              <a:gdLst/>
              <a:ahLst/>
              <a:cxnLst/>
              <a:rect l="0" t="0" r="0" b="0"/>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2" name="Shape 162"/>
            <p:cNvSpPr/>
            <p:nvPr/>
          </p:nvSpPr>
          <p:spPr>
            <a:xfrm>
              <a:off x="1439750" y="5109050"/>
              <a:ext cx="55575" cy="56400"/>
            </a:xfrm>
            <a:custGeom>
              <a:avLst/>
              <a:gdLst/>
              <a:ahLst/>
              <a:cxnLst/>
              <a:rect l="0" t="0" r="0" b="0"/>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3" name="Shape 163"/>
            <p:cNvSpPr/>
            <p:nvPr/>
          </p:nvSpPr>
          <p:spPr>
            <a:xfrm>
              <a:off x="1460800" y="5130075"/>
              <a:ext cx="11800" cy="16875"/>
            </a:xfrm>
            <a:custGeom>
              <a:avLst/>
              <a:gdLst/>
              <a:ahLst/>
              <a:cxnLst/>
              <a:rect l="0" t="0" r="0" b="0"/>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4" name="Shape 164"/>
            <p:cNvSpPr/>
            <p:nvPr/>
          </p:nvSpPr>
          <p:spPr>
            <a:xfrm>
              <a:off x="1419550" y="5171325"/>
              <a:ext cx="57275" cy="55575"/>
            </a:xfrm>
            <a:custGeom>
              <a:avLst/>
              <a:gdLst/>
              <a:ahLst/>
              <a:cxnLst/>
              <a:rect l="0" t="0" r="0" b="0"/>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5" name="Shape 165"/>
            <p:cNvSpPr/>
            <p:nvPr/>
          </p:nvSpPr>
          <p:spPr>
            <a:xfrm>
              <a:off x="1339600" y="5147750"/>
              <a:ext cx="21900" cy="19400"/>
            </a:xfrm>
            <a:custGeom>
              <a:avLst/>
              <a:gdLst/>
              <a:ahLst/>
              <a:cxnLst/>
              <a:rect l="0" t="0" r="0" b="0"/>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6" name="Shape 166"/>
            <p:cNvSpPr/>
            <p:nvPr/>
          </p:nvSpPr>
          <p:spPr>
            <a:xfrm>
              <a:off x="1377475" y="5118300"/>
              <a:ext cx="59775" cy="56425"/>
            </a:xfrm>
            <a:custGeom>
              <a:avLst/>
              <a:gdLst/>
              <a:ahLst/>
              <a:cxnLst/>
              <a:rect l="0" t="0" r="0" b="0"/>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7" name="Shape 167"/>
            <p:cNvSpPr/>
            <p:nvPr/>
          </p:nvSpPr>
          <p:spPr>
            <a:xfrm>
              <a:off x="1403575" y="5140175"/>
              <a:ext cx="16000" cy="16025"/>
            </a:xfrm>
            <a:custGeom>
              <a:avLst/>
              <a:gdLst/>
              <a:ahLst/>
              <a:cxnLst/>
              <a:rect l="0" t="0" r="0" b="0"/>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8" name="Shape 168"/>
            <p:cNvSpPr/>
            <p:nvPr/>
          </p:nvSpPr>
          <p:spPr>
            <a:xfrm>
              <a:off x="1543275" y="5153650"/>
              <a:ext cx="54750" cy="55575"/>
            </a:xfrm>
            <a:custGeom>
              <a:avLst/>
              <a:gdLst/>
              <a:ahLst/>
              <a:cxnLst/>
              <a:rect l="0" t="0" r="0" b="0"/>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69" name="Shape 169"/>
            <p:cNvSpPr/>
            <p:nvPr/>
          </p:nvSpPr>
          <p:spPr>
            <a:xfrm>
              <a:off x="1559275" y="5089675"/>
              <a:ext cx="58100" cy="58950"/>
            </a:xfrm>
            <a:custGeom>
              <a:avLst/>
              <a:gdLst/>
              <a:ahLst/>
              <a:cxnLst/>
              <a:rect l="0" t="0" r="0" b="0"/>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0" name="Shape 170"/>
            <p:cNvSpPr/>
            <p:nvPr/>
          </p:nvSpPr>
          <p:spPr>
            <a:xfrm>
              <a:off x="1584525" y="5112400"/>
              <a:ext cx="16025" cy="18550"/>
            </a:xfrm>
            <a:custGeom>
              <a:avLst/>
              <a:gdLst/>
              <a:ahLst/>
              <a:cxnLst/>
              <a:rect l="0" t="0" r="0" b="0"/>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1" name="Shape 171"/>
            <p:cNvSpPr/>
            <p:nvPr/>
          </p:nvSpPr>
          <p:spPr>
            <a:xfrm>
              <a:off x="1539925" y="5041700"/>
              <a:ext cx="10950" cy="50525"/>
            </a:xfrm>
            <a:custGeom>
              <a:avLst/>
              <a:gdLst/>
              <a:ahLst/>
              <a:cxnLst/>
              <a:rect l="0" t="0" r="0" b="0"/>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2" name="Shape 172"/>
            <p:cNvSpPr/>
            <p:nvPr/>
          </p:nvSpPr>
          <p:spPr>
            <a:xfrm>
              <a:off x="1521400" y="5122500"/>
              <a:ext cx="17700" cy="16875"/>
            </a:xfrm>
            <a:custGeom>
              <a:avLst/>
              <a:gdLst/>
              <a:ahLst/>
              <a:cxnLst/>
              <a:rect l="0" t="0" r="0" b="0"/>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3" name="Shape 173"/>
            <p:cNvSpPr/>
            <p:nvPr/>
          </p:nvSpPr>
          <p:spPr>
            <a:xfrm>
              <a:off x="1496150" y="5182275"/>
              <a:ext cx="21900" cy="16850"/>
            </a:xfrm>
            <a:custGeom>
              <a:avLst/>
              <a:gdLst/>
              <a:ahLst/>
              <a:cxnLst/>
              <a:rect l="0" t="0" r="0" b="0"/>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4" name="Shape 174"/>
            <p:cNvSpPr/>
            <p:nvPr/>
          </p:nvSpPr>
          <p:spPr>
            <a:xfrm>
              <a:off x="1498675" y="5098950"/>
              <a:ext cx="58100" cy="59775"/>
            </a:xfrm>
            <a:custGeom>
              <a:avLst/>
              <a:gdLst/>
              <a:ahLst/>
              <a:cxnLst/>
              <a:rect l="0" t="0" r="0" b="0"/>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5" name="Shape 175"/>
            <p:cNvSpPr/>
            <p:nvPr/>
          </p:nvSpPr>
          <p:spPr>
            <a:xfrm>
              <a:off x="1619050" y="5212575"/>
              <a:ext cx="9275" cy="56400"/>
            </a:xfrm>
            <a:custGeom>
              <a:avLst/>
              <a:gdLst/>
              <a:ahLst/>
              <a:cxnLst/>
              <a:rect l="0" t="0" r="0" b="0"/>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6" name="Shape 176"/>
            <p:cNvSpPr/>
            <p:nvPr/>
          </p:nvSpPr>
          <p:spPr>
            <a:xfrm>
              <a:off x="1136750" y="5042550"/>
              <a:ext cx="11800" cy="50525"/>
            </a:xfrm>
            <a:custGeom>
              <a:avLst/>
              <a:gdLst/>
              <a:ahLst/>
              <a:cxnLst/>
              <a:rect l="0" t="0" r="0" b="0"/>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7" name="Shape 177"/>
            <p:cNvSpPr/>
            <p:nvPr/>
          </p:nvSpPr>
          <p:spPr>
            <a:xfrm>
              <a:off x="1160325" y="5061050"/>
              <a:ext cx="16850" cy="22775"/>
            </a:xfrm>
            <a:custGeom>
              <a:avLst/>
              <a:gdLst/>
              <a:ahLst/>
              <a:cxnLst/>
              <a:rect l="0" t="0" r="0" b="0"/>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8" name="Shape 178"/>
            <p:cNvSpPr/>
            <p:nvPr/>
          </p:nvSpPr>
          <p:spPr>
            <a:xfrm>
              <a:off x="1103925" y="5181425"/>
              <a:ext cx="12650" cy="18550"/>
            </a:xfrm>
            <a:custGeom>
              <a:avLst/>
              <a:gdLst/>
              <a:ahLst/>
              <a:cxnLst/>
              <a:rect l="0" t="0" r="0" b="0"/>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79" name="Shape 179"/>
            <p:cNvSpPr/>
            <p:nvPr/>
          </p:nvSpPr>
          <p:spPr>
            <a:xfrm>
              <a:off x="1057625" y="5223500"/>
              <a:ext cx="57250" cy="63175"/>
            </a:xfrm>
            <a:custGeom>
              <a:avLst/>
              <a:gdLst/>
              <a:ahLst/>
              <a:cxnLst/>
              <a:rect l="0" t="0" r="0" b="0"/>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0" name="Shape 180"/>
            <p:cNvSpPr/>
            <p:nvPr/>
          </p:nvSpPr>
          <p:spPr>
            <a:xfrm>
              <a:off x="1204075" y="5109050"/>
              <a:ext cx="11825" cy="5075"/>
            </a:xfrm>
            <a:custGeom>
              <a:avLst/>
              <a:gdLst/>
              <a:ahLst/>
              <a:cxnLst/>
              <a:rect l="0" t="0" r="0" b="0"/>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1" name="Shape 181"/>
            <p:cNvSpPr/>
            <p:nvPr/>
          </p:nvSpPr>
          <p:spPr>
            <a:xfrm>
              <a:off x="1178825" y="5088000"/>
              <a:ext cx="58100" cy="57250"/>
            </a:xfrm>
            <a:custGeom>
              <a:avLst/>
              <a:gdLst/>
              <a:ahLst/>
              <a:cxnLst/>
              <a:rect l="0" t="0" r="0" b="0"/>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2" name="Shape 182"/>
            <p:cNvSpPr/>
            <p:nvPr/>
          </p:nvSpPr>
          <p:spPr>
            <a:xfrm>
              <a:off x="1202400" y="5112400"/>
              <a:ext cx="13500" cy="16025"/>
            </a:xfrm>
            <a:custGeom>
              <a:avLst/>
              <a:gdLst/>
              <a:ahLst/>
              <a:cxnLst/>
              <a:rect l="0" t="0" r="0" b="0"/>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3" name="Shape 183"/>
            <p:cNvSpPr/>
            <p:nvPr/>
          </p:nvSpPr>
          <p:spPr>
            <a:xfrm>
              <a:off x="1109800" y="5277375"/>
              <a:ext cx="58950" cy="64000"/>
            </a:xfrm>
            <a:custGeom>
              <a:avLst/>
              <a:gdLst/>
              <a:ahLst/>
              <a:cxnLst/>
              <a:rect l="0" t="0" r="0" b="0"/>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4" name="Shape 184"/>
            <p:cNvSpPr/>
            <p:nvPr/>
          </p:nvSpPr>
          <p:spPr>
            <a:xfrm>
              <a:off x="1660275" y="5133450"/>
              <a:ext cx="57275" cy="63150"/>
            </a:xfrm>
            <a:custGeom>
              <a:avLst/>
              <a:gdLst/>
              <a:ahLst/>
              <a:cxnLst/>
              <a:rect l="0" t="0" r="0" b="0"/>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5" name="Shape 185"/>
            <p:cNvSpPr/>
            <p:nvPr/>
          </p:nvSpPr>
          <p:spPr>
            <a:xfrm>
              <a:off x="1620725" y="5199100"/>
              <a:ext cx="60625" cy="69875"/>
            </a:xfrm>
            <a:custGeom>
              <a:avLst/>
              <a:gdLst/>
              <a:ahLst/>
              <a:cxnLst/>
              <a:rect l="0" t="0" r="0" b="0"/>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6" name="Shape 186"/>
            <p:cNvSpPr/>
            <p:nvPr/>
          </p:nvSpPr>
          <p:spPr>
            <a:xfrm>
              <a:off x="1201550" y="5226875"/>
              <a:ext cx="16025" cy="17700"/>
            </a:xfrm>
            <a:custGeom>
              <a:avLst/>
              <a:gdLst/>
              <a:ahLst/>
              <a:cxnLst/>
              <a:rect l="0" t="0" r="0" b="0"/>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7" name="Shape 187"/>
            <p:cNvSpPr/>
            <p:nvPr/>
          </p:nvSpPr>
          <p:spPr>
            <a:xfrm>
              <a:off x="1546650" y="5208350"/>
              <a:ext cx="73250" cy="67375"/>
            </a:xfrm>
            <a:custGeom>
              <a:avLst/>
              <a:gdLst/>
              <a:ahLst/>
              <a:cxnLst/>
              <a:rect l="0" t="0" r="0" b="0"/>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8" name="Shape 188"/>
            <p:cNvSpPr/>
            <p:nvPr/>
          </p:nvSpPr>
          <p:spPr>
            <a:xfrm>
              <a:off x="1246175" y="5223500"/>
              <a:ext cx="300500" cy="101875"/>
            </a:xfrm>
            <a:custGeom>
              <a:avLst/>
              <a:gdLst/>
              <a:ahLst/>
              <a:cxnLst/>
              <a:rect l="0" t="0" r="0" b="0"/>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89" name="Shape 189"/>
            <p:cNvSpPr/>
            <p:nvPr/>
          </p:nvSpPr>
          <p:spPr>
            <a:xfrm>
              <a:off x="1169575" y="5265600"/>
              <a:ext cx="79975" cy="69875"/>
            </a:xfrm>
            <a:custGeom>
              <a:avLst/>
              <a:gdLst/>
              <a:ahLst/>
              <a:cxnLst/>
              <a:rect l="0" t="0" r="0" b="0"/>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0" name="Shape 190"/>
            <p:cNvSpPr/>
            <p:nvPr/>
          </p:nvSpPr>
          <p:spPr>
            <a:xfrm>
              <a:off x="1418725" y="5052650"/>
              <a:ext cx="58100" cy="55575"/>
            </a:xfrm>
            <a:custGeom>
              <a:avLst/>
              <a:gdLst/>
              <a:ahLst/>
              <a:cxnLst/>
              <a:rect l="0" t="0" r="0" b="0"/>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1" name="Shape 191"/>
            <p:cNvSpPr/>
            <p:nvPr/>
          </p:nvSpPr>
          <p:spPr>
            <a:xfrm>
              <a:off x="1241125" y="5079575"/>
              <a:ext cx="55575" cy="55575"/>
            </a:xfrm>
            <a:custGeom>
              <a:avLst/>
              <a:gdLst/>
              <a:ahLst/>
              <a:cxnLst/>
              <a:rect l="0" t="0" r="0" b="0"/>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2" name="Shape 192"/>
            <p:cNvSpPr/>
            <p:nvPr/>
          </p:nvSpPr>
          <p:spPr>
            <a:xfrm>
              <a:off x="1318550" y="5092200"/>
              <a:ext cx="18550" cy="16025"/>
            </a:xfrm>
            <a:custGeom>
              <a:avLst/>
              <a:gdLst/>
              <a:ahLst/>
              <a:cxnLst/>
              <a:rect l="0" t="0" r="0" b="0"/>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3" name="Shape 193"/>
            <p:cNvSpPr/>
            <p:nvPr/>
          </p:nvSpPr>
          <p:spPr>
            <a:xfrm>
              <a:off x="1138425" y="5153650"/>
              <a:ext cx="55575" cy="57250"/>
            </a:xfrm>
            <a:custGeom>
              <a:avLst/>
              <a:gdLst/>
              <a:ahLst/>
              <a:cxnLst/>
              <a:rect l="0" t="0" r="0" b="0"/>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4" name="Shape 194"/>
            <p:cNvSpPr/>
            <p:nvPr/>
          </p:nvSpPr>
          <p:spPr>
            <a:xfrm>
              <a:off x="1238600" y="5087150"/>
              <a:ext cx="10950" cy="49700"/>
            </a:xfrm>
            <a:custGeom>
              <a:avLst/>
              <a:gdLst/>
              <a:ahLst/>
              <a:cxnLst/>
              <a:rect l="0" t="0" r="0" b="0"/>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5" name="Shape 195"/>
            <p:cNvSpPr/>
            <p:nvPr/>
          </p:nvSpPr>
          <p:spPr>
            <a:xfrm>
              <a:off x="1382525" y="5082950"/>
              <a:ext cx="12650" cy="16025"/>
            </a:xfrm>
            <a:custGeom>
              <a:avLst/>
              <a:gdLst/>
              <a:ahLst/>
              <a:cxnLst/>
              <a:rect l="0" t="0" r="0" b="0"/>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6" name="Shape 196"/>
            <p:cNvSpPr/>
            <p:nvPr/>
          </p:nvSpPr>
          <p:spPr>
            <a:xfrm>
              <a:off x="1298350" y="5071175"/>
              <a:ext cx="58950" cy="55575"/>
            </a:xfrm>
            <a:custGeom>
              <a:avLst/>
              <a:gdLst/>
              <a:ahLst/>
              <a:cxnLst/>
              <a:rect l="0" t="0" r="0" b="0"/>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7" name="Shape 197"/>
            <p:cNvSpPr/>
            <p:nvPr/>
          </p:nvSpPr>
          <p:spPr>
            <a:xfrm>
              <a:off x="1358125" y="5059375"/>
              <a:ext cx="58100" cy="63150"/>
            </a:xfrm>
            <a:custGeom>
              <a:avLst/>
              <a:gdLst/>
              <a:ahLst/>
              <a:cxnLst/>
              <a:rect l="0" t="0" r="0" b="0"/>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8" name="Shape 198"/>
            <p:cNvSpPr/>
            <p:nvPr/>
          </p:nvSpPr>
          <p:spPr>
            <a:xfrm>
              <a:off x="1262150" y="5100625"/>
              <a:ext cx="13500" cy="17700"/>
            </a:xfrm>
            <a:custGeom>
              <a:avLst/>
              <a:gdLst/>
              <a:ahLst/>
              <a:cxnLst/>
              <a:rect l="0" t="0" r="0" b="0"/>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199" name="Shape 199"/>
            <p:cNvSpPr/>
            <p:nvPr/>
          </p:nvSpPr>
          <p:spPr>
            <a:xfrm>
              <a:off x="1118225" y="5216775"/>
              <a:ext cx="57275" cy="55575"/>
            </a:xfrm>
            <a:custGeom>
              <a:avLst/>
              <a:gdLst/>
              <a:ahLst/>
              <a:cxnLst/>
              <a:rect l="0" t="0" r="0" b="0"/>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00" name="Shape 200"/>
            <p:cNvSpPr/>
            <p:nvPr/>
          </p:nvSpPr>
          <p:spPr>
            <a:xfrm>
              <a:off x="1162000" y="5176375"/>
              <a:ext cx="12650" cy="18550"/>
            </a:xfrm>
            <a:custGeom>
              <a:avLst/>
              <a:gdLst/>
              <a:ahLst/>
              <a:cxnLst/>
              <a:rect l="0" t="0" r="0" b="0"/>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01" name="Shape 201"/>
            <p:cNvSpPr/>
            <p:nvPr/>
          </p:nvSpPr>
          <p:spPr>
            <a:xfrm>
              <a:off x="1219225" y="5164600"/>
              <a:ext cx="16025" cy="22750"/>
            </a:xfrm>
            <a:custGeom>
              <a:avLst/>
              <a:gdLst/>
              <a:ahLst/>
              <a:cxnLst/>
              <a:rect l="0" t="0" r="0" b="0"/>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02" name="Shape 202"/>
            <p:cNvSpPr/>
            <p:nvPr/>
          </p:nvSpPr>
          <p:spPr>
            <a:xfrm>
              <a:off x="1140100" y="5236975"/>
              <a:ext cx="16875" cy="18550"/>
            </a:xfrm>
            <a:custGeom>
              <a:avLst/>
              <a:gdLst/>
              <a:ahLst/>
              <a:cxnLst/>
              <a:rect l="0" t="0" r="0" b="0"/>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03" name="Shape 203"/>
            <p:cNvSpPr/>
            <p:nvPr/>
          </p:nvSpPr>
          <p:spPr>
            <a:xfrm>
              <a:off x="1197350" y="5143550"/>
              <a:ext cx="58100" cy="60625"/>
            </a:xfrm>
            <a:custGeom>
              <a:avLst/>
              <a:gdLst/>
              <a:ahLst/>
              <a:cxnLst/>
              <a:rect l="0" t="0" r="0" b="0"/>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sp>
          <p:nvSpPr>
            <p:cNvPr id="204" name="Shape 204"/>
            <p:cNvSpPr/>
            <p:nvPr/>
          </p:nvSpPr>
          <p:spPr>
            <a:xfrm>
              <a:off x="1178825" y="5206675"/>
              <a:ext cx="58950" cy="57250"/>
            </a:xfrm>
            <a:custGeom>
              <a:avLst/>
              <a:gdLst/>
              <a:ahLst/>
              <a:cxnLst/>
              <a:rect l="0" t="0" r="0" b="0"/>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a:p>
          </p:txBody>
        </p:sp>
      </p:grpSp>
      <p:sp>
        <p:nvSpPr>
          <p:cNvPr id="205" name="Shape 205"/>
          <p:cNvSpPr txBox="1">
            <a:spLocks noGrp="1"/>
          </p:cNvSpPr>
          <p:nvPr>
            <p:ph type="ctrTitle"/>
          </p:nvPr>
        </p:nvSpPr>
        <p:spPr>
          <a:xfrm>
            <a:off x="2191050" y="2427150"/>
            <a:ext cx="4761900" cy="1546500"/>
          </a:xfrm>
          <a:prstGeom prst="rect">
            <a:avLst/>
          </a:prstGeom>
        </p:spPr>
        <p:txBody>
          <a:bodyPr wrap="square" lIns="91425" tIns="91425" rIns="91425" bIns="91425" anchor="ctr" anchorCtr="0"/>
          <a:lstStyle>
            <a:lvl1pPr lvl="0" algn="ctr">
              <a:spcBef>
                <a:spcPts val="0"/>
              </a:spcBef>
              <a:buClr>
                <a:srgbClr val="FFFFFF"/>
              </a:buClr>
              <a:buSzPct val="100000"/>
              <a:defRPr sz="7200" b="0">
                <a:solidFill>
                  <a:srgbClr val="FFFFFF"/>
                </a:solidFill>
              </a:defRPr>
            </a:lvl1pPr>
            <a:lvl2pPr lvl="1" algn="ctr">
              <a:spcBef>
                <a:spcPts val="0"/>
              </a:spcBef>
              <a:buClr>
                <a:srgbClr val="FFFFFF"/>
              </a:buClr>
              <a:buSzPct val="100000"/>
              <a:defRPr sz="7200" b="0">
                <a:solidFill>
                  <a:srgbClr val="FFFFFF"/>
                </a:solidFill>
              </a:defRPr>
            </a:lvl2pPr>
            <a:lvl3pPr lvl="2" algn="ctr">
              <a:spcBef>
                <a:spcPts val="0"/>
              </a:spcBef>
              <a:buClr>
                <a:srgbClr val="FFFFFF"/>
              </a:buClr>
              <a:buSzPct val="100000"/>
              <a:defRPr sz="7200" b="0">
                <a:solidFill>
                  <a:srgbClr val="FFFFFF"/>
                </a:solidFill>
              </a:defRPr>
            </a:lvl3pPr>
            <a:lvl4pPr lvl="3" algn="ctr">
              <a:spcBef>
                <a:spcPts val="0"/>
              </a:spcBef>
              <a:buClr>
                <a:srgbClr val="FFFFFF"/>
              </a:buClr>
              <a:buSzPct val="100000"/>
              <a:defRPr sz="7200" b="0">
                <a:solidFill>
                  <a:srgbClr val="FFFFFF"/>
                </a:solidFill>
              </a:defRPr>
            </a:lvl4pPr>
            <a:lvl5pPr lvl="4" algn="ctr">
              <a:spcBef>
                <a:spcPts val="0"/>
              </a:spcBef>
              <a:buClr>
                <a:srgbClr val="FFFFFF"/>
              </a:buClr>
              <a:buSzPct val="100000"/>
              <a:defRPr sz="7200" b="0">
                <a:solidFill>
                  <a:srgbClr val="FFFFFF"/>
                </a:solidFill>
              </a:defRPr>
            </a:lvl5pPr>
            <a:lvl6pPr lvl="5" algn="ctr">
              <a:spcBef>
                <a:spcPts val="0"/>
              </a:spcBef>
              <a:buClr>
                <a:srgbClr val="FFFFFF"/>
              </a:buClr>
              <a:buSzPct val="100000"/>
              <a:defRPr sz="7200" b="0">
                <a:solidFill>
                  <a:srgbClr val="FFFFFF"/>
                </a:solidFill>
              </a:defRPr>
            </a:lvl6pPr>
            <a:lvl7pPr lvl="6" algn="ctr">
              <a:spcBef>
                <a:spcPts val="0"/>
              </a:spcBef>
              <a:buClr>
                <a:srgbClr val="FFFFFF"/>
              </a:buClr>
              <a:buSzPct val="100000"/>
              <a:defRPr sz="7200" b="0">
                <a:solidFill>
                  <a:srgbClr val="FFFFFF"/>
                </a:solidFill>
              </a:defRPr>
            </a:lvl7pPr>
            <a:lvl8pPr lvl="7" algn="ctr">
              <a:spcBef>
                <a:spcPts val="0"/>
              </a:spcBef>
              <a:buClr>
                <a:srgbClr val="FFFFFF"/>
              </a:buClr>
              <a:buSzPct val="100000"/>
              <a:defRPr sz="7200" b="0">
                <a:solidFill>
                  <a:srgbClr val="FFFFFF"/>
                </a:solidFill>
              </a:defRPr>
            </a:lvl8pPr>
            <a:lvl9pPr lvl="8" algn="ctr">
              <a:spcBef>
                <a:spcPts val="0"/>
              </a:spcBef>
              <a:buClr>
                <a:srgbClr val="FFFFFF"/>
              </a:buClr>
              <a:buSzPct val="100000"/>
              <a:defRPr sz="7200" b="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042988" y="1027112"/>
            <a:ext cx="7024687" cy="1143000"/>
          </a:xfrm>
          <a:prstGeom prst="rect">
            <a:avLst/>
          </a:prstGeom>
          <a:noFill/>
          <a:ln>
            <a:noFill/>
          </a:ln>
        </p:spPr>
        <p:txBody>
          <a:bodyPr wrap="square" lIns="91425" tIns="91425" rIns="91425" bIns="91425" anchor="b" anchorCtr="0"/>
          <a:lstStyle>
            <a:lvl1pPr lvl="0" algn="l" rtl="0">
              <a:spcBef>
                <a:spcPts val="0"/>
              </a:spcBef>
              <a:buClr>
                <a:schemeClr val="accent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body" idx="1"/>
          </p:nvPr>
        </p:nvSpPr>
        <p:spPr>
          <a:xfrm>
            <a:off x="1042988" y="2324100"/>
            <a:ext cx="6777037" cy="3508375"/>
          </a:xfrm>
          <a:prstGeom prst="rect">
            <a:avLst/>
          </a:prstGeom>
          <a:noFill/>
          <a:ln>
            <a:noFill/>
          </a:ln>
        </p:spPr>
        <p:txBody>
          <a:bodyPr wrap="square" lIns="91425" tIns="91425" rIns="91425" bIns="91425" anchor="t" anchorCtr="0"/>
          <a:lstStyle>
            <a:lvl1pPr marL="342900" lvl="0" indent="-163576" algn="l" rtl="0">
              <a:spcBef>
                <a:spcPts val="480"/>
              </a:spcBef>
              <a:buClr>
                <a:schemeClr val="accent1"/>
              </a:buClr>
              <a:buFont typeface="Noto Symbol"/>
              <a:buChar char="○"/>
              <a:defRPr/>
            </a:lvl1pPr>
            <a:lvl2pPr marL="640080" lvl="1" indent="-178308" algn="l" rtl="0">
              <a:spcBef>
                <a:spcPts val="440"/>
              </a:spcBef>
              <a:buClr>
                <a:schemeClr val="accent1"/>
              </a:buClr>
              <a:buFont typeface="Noto Symbol"/>
              <a:buChar char="○"/>
              <a:defRPr/>
            </a:lvl2pPr>
            <a:lvl3pPr marL="914400" lvl="2" indent="-132080" algn="l" rtl="0">
              <a:spcBef>
                <a:spcPts val="400"/>
              </a:spcBef>
              <a:buClr>
                <a:schemeClr val="accent1"/>
              </a:buClr>
              <a:buFont typeface="Noto Symbol"/>
              <a:buChar char="○"/>
              <a:defRPr/>
            </a:lvl3pPr>
            <a:lvl4pPr marL="1124712" lvl="3" indent="-148844" algn="l" rtl="0">
              <a:spcBef>
                <a:spcPts val="360"/>
              </a:spcBef>
              <a:buClr>
                <a:schemeClr val="accent1"/>
              </a:buClr>
              <a:buFont typeface="Noto Symbol"/>
              <a:buChar char="○"/>
              <a:defRPr/>
            </a:lvl4pPr>
            <a:lvl5pPr marL="1325880" lvl="4" indent="-156464" algn="l" rtl="0">
              <a:spcBef>
                <a:spcPts val="320"/>
              </a:spcBef>
              <a:buClr>
                <a:schemeClr val="accent1"/>
              </a:buClr>
              <a:buFont typeface="Noto Symbol"/>
              <a:buChar char="○"/>
              <a:defRPr/>
            </a:lvl5pPr>
            <a:lvl6pPr marL="1517904" lvl="5" indent="-167639" algn="l" rtl="0">
              <a:spcBef>
                <a:spcPts val="280"/>
              </a:spcBef>
              <a:buClr>
                <a:schemeClr val="accent1"/>
              </a:buClr>
              <a:buFont typeface="Noto Symbol"/>
              <a:buChar char="○"/>
              <a:defRPr/>
            </a:lvl6pPr>
            <a:lvl7pPr marL="1719072" lvl="6" indent="-165608" algn="l" rtl="0">
              <a:spcBef>
                <a:spcPts val="280"/>
              </a:spcBef>
              <a:buClr>
                <a:schemeClr val="accent1"/>
              </a:buClr>
              <a:buFont typeface="Noto Symbol"/>
              <a:buChar char="○"/>
              <a:defRPr/>
            </a:lvl7pPr>
            <a:lvl8pPr marL="1920240" lvl="7" indent="-163575" algn="l" rtl="0">
              <a:spcBef>
                <a:spcPts val="280"/>
              </a:spcBef>
              <a:buClr>
                <a:schemeClr val="accent1"/>
              </a:buClr>
              <a:buFont typeface="Noto Symbol"/>
              <a:buChar char="○"/>
              <a:defRPr/>
            </a:lvl8pPr>
            <a:lvl9pPr marL="2121408" lvl="8" indent="-161543" algn="l" rtl="0">
              <a:spcBef>
                <a:spcPts val="280"/>
              </a:spcBef>
              <a:buClr>
                <a:schemeClr val="accent1"/>
              </a:buClr>
              <a:buFont typeface="Noto Symbol"/>
              <a:buChar char="○"/>
              <a:defRPr/>
            </a:lvl9pPr>
          </a:lstStyle>
          <a:p>
            <a:endParaRPr/>
          </a:p>
        </p:txBody>
      </p:sp>
      <p:sp>
        <p:nvSpPr>
          <p:cNvPr id="51" name="Shape 51"/>
          <p:cNvSpPr txBox="1">
            <a:spLocks noGrp="1"/>
          </p:cNvSpPr>
          <p:nvPr>
            <p:ph type="dt" idx="10"/>
          </p:nvPr>
        </p:nvSpPr>
        <p:spPr>
          <a:xfrm>
            <a:off x="5997575" y="223838"/>
            <a:ext cx="2133600" cy="365125"/>
          </a:xfrm>
          <a:prstGeom prst="rect">
            <a:avLst/>
          </a:prstGeom>
          <a:noFill/>
          <a:ln>
            <a:noFill/>
          </a:ln>
        </p:spPr>
        <p:txBody>
          <a:bodyPr wrap="square" lIns="91425" tIns="91425" rIns="91425" bIns="91425" anchor="ctr" anchorCtr="0"/>
          <a:lstStyle>
            <a:lvl1pPr marL="0" marR="0" lvl="0" indent="0" algn="r"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52" name="Shape 52"/>
          <p:cNvSpPr txBox="1">
            <a:spLocks noGrp="1"/>
          </p:cNvSpPr>
          <p:nvPr>
            <p:ph type="ftr" idx="11"/>
          </p:nvPr>
        </p:nvSpPr>
        <p:spPr>
          <a:xfrm>
            <a:off x="4641851" y="5851526"/>
            <a:ext cx="3502025" cy="365125"/>
          </a:xfrm>
          <a:prstGeom prst="rect">
            <a:avLst/>
          </a:prstGeom>
          <a:noFill/>
          <a:ln>
            <a:noFill/>
          </a:ln>
        </p:spPr>
        <p:txBody>
          <a:bodyPr wrap="square"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3" name="Shape 53"/>
          <p:cNvSpPr txBox="1">
            <a:spLocks noGrp="1"/>
          </p:cNvSpPr>
          <p:nvPr>
            <p:ph type="sldNum" idx="12"/>
          </p:nvPr>
        </p:nvSpPr>
        <p:spPr>
          <a:xfrm>
            <a:off x="4649787" y="223838"/>
            <a:ext cx="1331912" cy="365125"/>
          </a:xfrm>
          <a:prstGeom prst="rect">
            <a:avLst/>
          </a:prstGeom>
          <a:noFill/>
          <a:ln>
            <a:noFill/>
          </a:ln>
        </p:spPr>
        <p:txBody>
          <a:bodyPr wrap="square" lIns="91425" tIns="91425" rIns="91425" bIns="91425" anchor="ctr" anchorCtr="0">
            <a:noAutofit/>
          </a:bodyPr>
          <a:lstStyle/>
          <a:p>
            <a:endParaRPr lang="en-US" smtClean="0"/>
          </a:p>
          <a:p>
            <a:pPr lvl="1"/>
            <a:endParaRPr lang="en-US" smtClean="0"/>
          </a:p>
          <a:p>
            <a:pPr lvl="2"/>
            <a:endParaRPr lang="en-US" smtClean="0"/>
          </a:p>
          <a:p>
            <a:pPr lvl="3"/>
            <a:endParaRPr lang="en-US" smtClean="0"/>
          </a:p>
          <a:p>
            <a:pPr lvl="4"/>
            <a:endParaRPr lang="en-US" smtClean="0"/>
          </a:p>
          <a:p>
            <a:pPr lvl="5"/>
            <a:endParaRPr lang="en-US" smtClean="0"/>
          </a:p>
          <a:p>
            <a:pPr lvl="6"/>
            <a:endParaRPr lang="en-US" smtClean="0"/>
          </a:p>
          <a:p>
            <a:pPr lvl="7"/>
            <a:endParaRPr lang="en-US" smtClean="0"/>
          </a:p>
          <a:p>
            <a:pPr lvl="8"/>
            <a:endParaRPr lang="en-US"/>
          </a:p>
        </p:txBody>
      </p:sp>
    </p:spTree>
    <p:extLst>
      <p:ext uri="{BB962C8B-B14F-4D97-AF65-F5344CB8AC3E}">
        <p14:creationId xmlns:p14="http://schemas.microsoft.com/office/powerpoint/2010/main" val="312656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bg1">
            <a:lumMod val="65000"/>
          </a:schemeClr>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31750" y="983100"/>
            <a:ext cx="6880500" cy="777000"/>
          </a:xfrm>
          <a:prstGeom prst="rect">
            <a:avLst/>
          </a:prstGeom>
          <a:noFill/>
          <a:ln>
            <a:noFill/>
          </a:ln>
        </p:spPr>
        <p:txBody>
          <a:bodyPr wrap="square" lIns="91425" tIns="91425" rIns="91425" bIns="91425" anchor="b" anchorCtr="0"/>
          <a:lstStyle>
            <a:lvl1pPr lvl="0"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1pPr>
            <a:lvl2pPr lvl="1"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2pPr>
            <a:lvl3pPr lvl="2"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3pPr>
            <a:lvl4pPr lvl="3"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4pPr>
            <a:lvl5pPr lvl="4"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5pPr>
            <a:lvl6pPr lvl="5"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6pPr>
            <a:lvl7pPr lvl="6"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7pPr>
            <a:lvl8pPr lvl="7"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8pPr>
            <a:lvl9pPr lvl="8" algn="ctr">
              <a:spcBef>
                <a:spcPts val="0"/>
              </a:spcBef>
              <a:buClr>
                <a:srgbClr val="F55D4B"/>
              </a:buClr>
              <a:buSzPct val="100000"/>
              <a:buFont typeface="Amatic SC"/>
              <a:buNone/>
              <a:defRPr sz="2800" b="1">
                <a:solidFill>
                  <a:srgbClr val="F55D4B"/>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1131750" y="1902800"/>
            <a:ext cx="6880500" cy="4665000"/>
          </a:xfrm>
          <a:prstGeom prst="rect">
            <a:avLst/>
          </a:prstGeom>
          <a:noFill/>
          <a:ln>
            <a:noFill/>
          </a:ln>
        </p:spPr>
        <p:txBody>
          <a:bodyPr wrap="square" lIns="91425" tIns="91425" rIns="91425" bIns="91425" anchor="t" anchorCtr="0"/>
          <a:lstStyle>
            <a:lvl1pPr lvl="0">
              <a:spcBef>
                <a:spcPts val="600"/>
              </a:spcBef>
              <a:buClr>
                <a:srgbClr val="2C3E50"/>
              </a:buClr>
              <a:buSzPct val="100000"/>
              <a:buFont typeface="Merriweather"/>
              <a:buChar char="✖"/>
              <a:defRPr sz="2600">
                <a:solidFill>
                  <a:srgbClr val="2C3E50"/>
                </a:solidFill>
                <a:latin typeface="Merriweather"/>
                <a:ea typeface="Merriweather"/>
                <a:cs typeface="Merriweather"/>
                <a:sym typeface="Merriweather"/>
              </a:defRPr>
            </a:lvl1pPr>
            <a:lvl2pPr lvl="1">
              <a:spcBef>
                <a:spcPts val="480"/>
              </a:spcBef>
              <a:buClr>
                <a:srgbClr val="2C3E50"/>
              </a:buClr>
              <a:buSzPct val="100000"/>
              <a:buFont typeface="Merriweather"/>
              <a:buChar char="○"/>
              <a:defRPr sz="2200">
                <a:solidFill>
                  <a:srgbClr val="2C3E50"/>
                </a:solidFill>
                <a:latin typeface="Merriweather"/>
                <a:ea typeface="Merriweather"/>
                <a:cs typeface="Merriweather"/>
                <a:sym typeface="Merriweather"/>
              </a:defRPr>
            </a:lvl2pPr>
            <a:lvl3pPr lvl="2">
              <a:spcBef>
                <a:spcPts val="480"/>
              </a:spcBef>
              <a:buClr>
                <a:srgbClr val="2C3E50"/>
              </a:buClr>
              <a:buSzPct val="100000"/>
              <a:buFont typeface="Merriweather"/>
              <a:buChar char="■"/>
              <a:defRPr sz="1800">
                <a:solidFill>
                  <a:srgbClr val="2C3E50"/>
                </a:solidFill>
                <a:latin typeface="Merriweather"/>
                <a:ea typeface="Merriweather"/>
                <a:cs typeface="Merriweather"/>
                <a:sym typeface="Merriweather"/>
              </a:defRPr>
            </a:lvl3pPr>
            <a:lvl4pPr lvl="3">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4pPr>
            <a:lvl5pPr lvl="4">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5pPr>
            <a:lvl6pPr lvl="5">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6pPr>
            <a:lvl7pPr lvl="6">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7pPr>
            <a:lvl8pPr lvl="7">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8pPr>
            <a:lvl9pPr lvl="8">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1" r:id="rId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cJ-J91SwP8w"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4" name="Shape 58"/>
          <p:cNvSpPr txBox="1">
            <a:spLocks/>
          </p:cNvSpPr>
          <p:nvPr/>
        </p:nvSpPr>
        <p:spPr>
          <a:xfrm>
            <a:off x="156158" y="-1415563"/>
            <a:ext cx="8732865" cy="3176131"/>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Amatic SC"/>
              <a:buNone/>
              <a:defRPr sz="7200" b="0" i="0" u="none" strike="noStrike" cap="none">
                <a:solidFill>
                  <a:srgbClr val="FFFFFF"/>
                </a:solidFill>
                <a:latin typeface="Amatic SC"/>
                <a:ea typeface="Amatic SC"/>
                <a:cs typeface="Amatic SC"/>
                <a:sym typeface="Amatic SC"/>
              </a:defRPr>
            </a:lvl1pPr>
            <a:lvl2pPr lvl="1"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2pPr>
            <a:lvl3pPr lvl="2"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3pPr>
            <a:lvl4pPr lvl="3"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4pPr>
            <a:lvl5pPr lvl="4"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5pPr>
            <a:lvl6pPr lvl="5"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6pPr>
            <a:lvl7pPr lvl="6"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7pPr>
            <a:lvl8pPr lvl="7"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8pPr>
            <a:lvl9pPr lvl="8"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9pPr>
          </a:lstStyle>
          <a:p>
            <a:r>
              <a:rPr lang="en" sz="5400" b="1" dirty="0" smtClean="0"/>
              <a:t>Where do you think most bottled water comes from in the United States?</a:t>
            </a:r>
            <a:endParaRPr lang="en" sz="5400" b="1" dirty="0"/>
          </a:p>
        </p:txBody>
      </p:sp>
      <p:pic>
        <p:nvPicPr>
          <p:cNvPr id="5" name="Shape 60"/>
          <p:cNvPicPr preferRelativeResize="0"/>
          <p:nvPr/>
        </p:nvPicPr>
        <p:blipFill>
          <a:blip r:embed="rId3">
            <a:alphaModFix/>
          </a:blip>
          <a:stretch>
            <a:fillRect/>
          </a:stretch>
        </p:blipFill>
        <p:spPr>
          <a:xfrm>
            <a:off x="235290" y="1817923"/>
            <a:ext cx="8688450" cy="4686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Shape 1808"/>
          <p:cNvSpPr txBox="1">
            <a:spLocks noGrp="1"/>
          </p:cNvSpPr>
          <p:nvPr>
            <p:ph type="ctrTitle"/>
          </p:nvPr>
        </p:nvSpPr>
        <p:spPr>
          <a:xfrm>
            <a:off x="-112535" y="0"/>
            <a:ext cx="4761900" cy="1546500"/>
          </a:xfrm>
          <a:prstGeom prst="rect">
            <a:avLst/>
          </a:prstGeom>
        </p:spPr>
        <p:txBody>
          <a:bodyPr wrap="square" lIns="91425" tIns="91425" rIns="91425" bIns="91425" anchor="ctr" anchorCtr="0">
            <a:noAutofit/>
          </a:bodyPr>
          <a:lstStyle/>
          <a:p>
            <a:pPr lvl="0">
              <a:spcBef>
                <a:spcPts val="0"/>
              </a:spcBef>
              <a:buNone/>
            </a:pPr>
            <a:r>
              <a:rPr lang="en" b="1" dirty="0" smtClean="0"/>
              <a:t>The age of oil</a:t>
            </a:r>
            <a:endParaRPr lang="en" b="1" dirty="0"/>
          </a:p>
        </p:txBody>
      </p:sp>
      <p:sp>
        <p:nvSpPr>
          <p:cNvPr id="3" name="Shape 104"/>
          <p:cNvSpPr txBox="1">
            <a:spLocks/>
          </p:cNvSpPr>
          <p:nvPr/>
        </p:nvSpPr>
        <p:spPr>
          <a:xfrm>
            <a:off x="355600" y="1846175"/>
            <a:ext cx="8788500" cy="3721800"/>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177800" indent="-457200">
              <a:buSzPct val="76000"/>
              <a:buFont typeface="Arial" panose="020B0604020202020204" pitchFamily="34" charset="0"/>
              <a:buChar char="•"/>
            </a:pPr>
            <a:r>
              <a:rPr lang="en" sz="2800" b="1" dirty="0" smtClean="0">
                <a:solidFill>
                  <a:schemeClr val="tx1"/>
                </a:solidFill>
                <a:latin typeface="Museo For Dell" panose="02000000000000000000" pitchFamily="2" charset="0"/>
                <a:ea typeface="Questrial"/>
                <a:cs typeface="Questrial"/>
                <a:sym typeface="Questrial"/>
              </a:rPr>
              <a:t>People have used solid forms of oil (i.e., tar) for 	thousands of years</a:t>
            </a:r>
          </a:p>
          <a:p>
            <a:pPr marL="177800" indent="-457200">
              <a:buSzPct val="76000"/>
              <a:buFont typeface="Arial" panose="020B0604020202020204" pitchFamily="34" charset="0"/>
              <a:buChar char="•"/>
            </a:pPr>
            <a:r>
              <a:rPr lang="en" sz="2800" b="1" dirty="0" smtClean="0">
                <a:solidFill>
                  <a:schemeClr val="tx1"/>
                </a:solidFill>
                <a:latin typeface="Museo For Dell" panose="02000000000000000000" pitchFamily="2" charset="0"/>
                <a:ea typeface="Questrial"/>
                <a:cs typeface="Questrial"/>
                <a:sym typeface="Questrial"/>
              </a:rPr>
              <a:t>Modern extraction and use began in the 1850s</a:t>
            </a:r>
          </a:p>
          <a:p>
            <a:pPr marL="812800" lvl="1" indent="-457200">
              <a:buSzPct val="76000"/>
              <a:buFont typeface="Arial" panose="020B0604020202020204" pitchFamily="34" charset="0"/>
              <a:buChar char="•"/>
            </a:pPr>
            <a:r>
              <a:rPr lang="en" sz="2800" b="1" dirty="0" smtClean="0">
                <a:solidFill>
                  <a:schemeClr val="tx1"/>
                </a:solidFill>
                <a:latin typeface="Museo For Dell" panose="02000000000000000000" pitchFamily="2" charset="0"/>
                <a:ea typeface="Questrial"/>
                <a:cs typeface="Questrial"/>
                <a:sym typeface="Questrial"/>
              </a:rPr>
              <a:t>First bottled and sold as a healing aid, but it is carcinogenic</a:t>
            </a:r>
          </a:p>
          <a:p>
            <a:pPr marL="812800" lvl="1" indent="-457200">
              <a:buSzPct val="76000"/>
              <a:buFont typeface="Arial" panose="020B0604020202020204" pitchFamily="34" charset="0"/>
              <a:buChar char="•"/>
            </a:pPr>
            <a:r>
              <a:rPr lang="en" sz="2800" b="1" dirty="0" smtClean="0">
                <a:solidFill>
                  <a:schemeClr val="tx1"/>
                </a:solidFill>
                <a:latin typeface="Museo For Dell" panose="02000000000000000000" pitchFamily="2" charset="0"/>
                <a:ea typeface="Questrial"/>
                <a:cs typeface="Questrial"/>
                <a:sym typeface="Questrial"/>
              </a:rPr>
              <a:t>This “rock oil” could be used lamps and as a lubricant</a:t>
            </a:r>
          </a:p>
          <a:p>
            <a:pPr marL="812800" lvl="1" indent="-457200">
              <a:buSzPct val="76000"/>
              <a:buFont typeface="Arial" panose="020B0604020202020204" pitchFamily="34" charset="0"/>
              <a:buChar char="•"/>
            </a:pPr>
            <a:r>
              <a:rPr lang="en" sz="2800" b="1" dirty="0" smtClean="0">
                <a:solidFill>
                  <a:schemeClr val="tx1"/>
                </a:solidFill>
                <a:latin typeface="Museo For Dell" panose="02000000000000000000" pitchFamily="2" charset="0"/>
                <a:ea typeface="Questrial"/>
                <a:cs typeface="Questrial"/>
                <a:sym typeface="Questrial"/>
              </a:rPr>
              <a:t>Edwin Drake drilled the world’s first oil well, in Titusville, Pennsylvania, in 1859</a:t>
            </a:r>
          </a:p>
          <a:p>
            <a:pPr marL="177800" indent="-457200">
              <a:buSzPct val="76000"/>
              <a:buFont typeface="Arial" panose="020B0604020202020204" pitchFamily="34" charset="0"/>
              <a:buChar char="•"/>
            </a:pPr>
            <a:r>
              <a:rPr lang="en" sz="2800" b="1" dirty="0" smtClean="0">
                <a:solidFill>
                  <a:schemeClr val="tx1"/>
                </a:solidFill>
                <a:latin typeface="Museo For Dell" panose="02000000000000000000" pitchFamily="2" charset="0"/>
                <a:ea typeface="Questrial"/>
                <a:cs typeface="Questrial"/>
                <a:sym typeface="Questrial"/>
              </a:rPr>
              <a:t>Today, the U.S. consumes 25% of the world’s oil</a:t>
            </a:r>
          </a:p>
          <a:p>
            <a:pPr marL="812800" lvl="1" indent="-457200">
              <a:buSzPct val="76000"/>
              <a:buFont typeface="Arial" panose="020B0604020202020204" pitchFamily="34" charset="0"/>
              <a:buChar char="•"/>
            </a:pPr>
            <a:r>
              <a:rPr lang="en" sz="2800" b="1" dirty="0" smtClean="0">
                <a:solidFill>
                  <a:schemeClr val="tx1"/>
                </a:solidFill>
                <a:latin typeface="Museo For Dell" panose="02000000000000000000" pitchFamily="2" charset="0"/>
                <a:ea typeface="Questrial"/>
                <a:cs typeface="Questrial"/>
                <a:sym typeface="Questrial"/>
              </a:rPr>
              <a:t>Consumption is still increasing</a:t>
            </a:r>
            <a:endParaRPr lang="en" sz="2800" b="1" dirty="0">
              <a:solidFill>
                <a:schemeClr val="tx1"/>
              </a:solidFill>
              <a:latin typeface="Museo For Dell" panose="02000000000000000000" pitchFamily="2" charset="0"/>
              <a:ea typeface="Questrial"/>
              <a:cs typeface="Questrial"/>
              <a:sym typeface="Questrial"/>
            </a:endParaRPr>
          </a:p>
        </p:txBody>
      </p:sp>
    </p:spTree>
    <p:extLst>
      <p:ext uri="{BB962C8B-B14F-4D97-AF65-F5344CB8AC3E}">
        <p14:creationId xmlns:p14="http://schemas.microsoft.com/office/powerpoint/2010/main" val="25199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86975" y="132254"/>
            <a:ext cx="8685300" cy="804900"/>
          </a:xfrm>
          <a:prstGeom prst="rect">
            <a:avLst/>
          </a:prstGeom>
          <a:noFill/>
          <a:ln>
            <a:noFill/>
          </a:ln>
        </p:spPr>
        <p:txBody>
          <a:bodyPr wrap="square" lIns="91425" tIns="45700" rIns="91425" bIns="45700" anchor="b" anchorCtr="0">
            <a:noAutofit/>
          </a:bodyPr>
          <a:lstStyle/>
          <a:p>
            <a:pPr algn="ctr">
              <a:buSzPct val="25000"/>
            </a:pPr>
            <a:r>
              <a:rPr lang="en" sz="3600" dirty="0">
                <a:solidFill>
                  <a:schemeClr val="tx1"/>
                </a:solidFill>
                <a:latin typeface="MS UI Gothic" panose="020B0600070205080204" pitchFamily="34" charset="-128"/>
                <a:ea typeface="MS UI Gothic" panose="020B0600070205080204" pitchFamily="34" charset="-128"/>
                <a:cs typeface="Questrial"/>
                <a:sym typeface="Questrial"/>
              </a:rPr>
              <a:t>Heat and pressure forms petroleum</a:t>
            </a:r>
          </a:p>
        </p:txBody>
      </p:sp>
      <p:pic>
        <p:nvPicPr>
          <p:cNvPr id="110" name="Shape 110"/>
          <p:cNvPicPr preferRelativeResize="0"/>
          <p:nvPr/>
        </p:nvPicPr>
        <p:blipFill>
          <a:blip r:embed="rId3">
            <a:alphaModFix/>
          </a:blip>
          <a:stretch>
            <a:fillRect/>
          </a:stretch>
        </p:blipFill>
        <p:spPr>
          <a:xfrm>
            <a:off x="210067" y="1099038"/>
            <a:ext cx="8775671" cy="5321795"/>
          </a:xfrm>
          <a:prstGeom prst="rect">
            <a:avLst/>
          </a:prstGeom>
          <a:noFill/>
          <a:ln>
            <a:noFill/>
          </a:ln>
        </p:spPr>
      </p:pic>
    </p:spTree>
    <p:extLst>
      <p:ext uri="{BB962C8B-B14F-4D97-AF65-F5344CB8AC3E}">
        <p14:creationId xmlns:p14="http://schemas.microsoft.com/office/powerpoint/2010/main" val="3169326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216511" y="88930"/>
            <a:ext cx="7024687" cy="857250"/>
          </a:xfrm>
          <a:prstGeom prst="rect">
            <a:avLst/>
          </a:prstGeom>
          <a:noFill/>
          <a:ln>
            <a:noFill/>
          </a:ln>
        </p:spPr>
        <p:txBody>
          <a:bodyPr wrap="square" lIns="91425" tIns="45700" rIns="91425" bIns="45700" anchor="b" anchorCtr="0">
            <a:noAutofit/>
          </a:bodyPr>
          <a:lstStyle/>
          <a:p>
            <a:pPr>
              <a:buSzPct val="25000"/>
            </a:pPr>
            <a:r>
              <a:rPr lang="en" sz="4000" dirty="0">
                <a:solidFill>
                  <a:schemeClr val="accent1"/>
                </a:solidFill>
                <a:latin typeface="Microsoft PhagsPa" panose="020B0502040204020203" pitchFamily="34" charset="0"/>
                <a:ea typeface="Questrial"/>
                <a:cs typeface="Questrial"/>
                <a:sym typeface="Questrial"/>
              </a:rPr>
              <a:t>What’s really in the oil?</a:t>
            </a:r>
          </a:p>
        </p:txBody>
      </p:sp>
      <p:sp>
        <p:nvSpPr>
          <p:cNvPr id="116" name="Shape 116"/>
          <p:cNvSpPr txBox="1">
            <a:spLocks noGrp="1"/>
          </p:cNvSpPr>
          <p:nvPr>
            <p:ph type="body" idx="1"/>
          </p:nvPr>
        </p:nvSpPr>
        <p:spPr>
          <a:xfrm>
            <a:off x="1042988" y="2600326"/>
            <a:ext cx="6777037" cy="2631281"/>
          </a:xfrm>
          <a:prstGeom prst="rect">
            <a:avLst/>
          </a:prstGeom>
          <a:noFill/>
          <a:ln>
            <a:noFill/>
          </a:ln>
        </p:spPr>
        <p:txBody>
          <a:bodyPr wrap="square" lIns="91425" tIns="45700" rIns="91425" bIns="45700" anchor="t" anchorCtr="0">
            <a:noAutofit/>
          </a:bodyPr>
          <a:lstStyle/>
          <a:p>
            <a:pPr marL="0" indent="0">
              <a:spcBef>
                <a:spcPts val="0"/>
              </a:spcBef>
              <a:buSzPct val="25000"/>
              <a:buNone/>
            </a:pPr>
            <a:endParaRPr sz="1800">
              <a:solidFill>
                <a:schemeClr val="dk1"/>
              </a:solidFill>
              <a:latin typeface="Questrial"/>
              <a:ea typeface="Questrial"/>
              <a:cs typeface="Questrial"/>
              <a:sym typeface="Questrial"/>
            </a:endParaRPr>
          </a:p>
        </p:txBody>
      </p:sp>
      <p:pic>
        <p:nvPicPr>
          <p:cNvPr id="117" name="Shape 117" descr="19_SBS02-02b"/>
          <p:cNvPicPr preferRelativeResize="0"/>
          <p:nvPr/>
        </p:nvPicPr>
        <p:blipFill rotWithShape="1">
          <a:blip r:embed="rId3">
            <a:alphaModFix/>
          </a:blip>
          <a:srcRect/>
          <a:stretch/>
        </p:blipFill>
        <p:spPr>
          <a:xfrm>
            <a:off x="4440115" y="2743199"/>
            <a:ext cx="4466492" cy="3644411"/>
          </a:xfrm>
          <a:prstGeom prst="rect">
            <a:avLst/>
          </a:prstGeom>
          <a:noFill/>
          <a:ln>
            <a:noFill/>
          </a:ln>
        </p:spPr>
      </p:pic>
      <p:pic>
        <p:nvPicPr>
          <p:cNvPr id="118" name="Shape 118" descr="19_SBS02-03"/>
          <p:cNvPicPr preferRelativeResize="0"/>
          <p:nvPr/>
        </p:nvPicPr>
        <p:blipFill rotWithShape="1">
          <a:blip r:embed="rId4">
            <a:alphaModFix/>
          </a:blip>
          <a:srcRect/>
          <a:stretch/>
        </p:blipFill>
        <p:spPr>
          <a:xfrm>
            <a:off x="216511" y="1124223"/>
            <a:ext cx="3886200" cy="2697956"/>
          </a:xfrm>
          <a:prstGeom prst="rect">
            <a:avLst/>
          </a:prstGeom>
          <a:noFill/>
          <a:ln>
            <a:noFill/>
          </a:ln>
        </p:spPr>
      </p:pic>
    </p:spTree>
    <p:extLst>
      <p:ext uri="{BB962C8B-B14F-4D97-AF65-F5344CB8AC3E}">
        <p14:creationId xmlns:p14="http://schemas.microsoft.com/office/powerpoint/2010/main" val="4065673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3454494" y="2499860"/>
            <a:ext cx="5475300" cy="4617300"/>
          </a:xfrm>
          <a:prstGeom prst="rect">
            <a:avLst/>
          </a:prstGeom>
          <a:noFill/>
          <a:ln>
            <a:noFill/>
          </a:ln>
        </p:spPr>
        <p:txBody>
          <a:bodyPr wrap="square" lIns="91425" tIns="45700" rIns="91425" bIns="45700" anchor="t" anchorCtr="0">
            <a:noAutofit/>
          </a:bodyPr>
          <a:lstStyle/>
          <a:p>
            <a:pPr marL="406400" indent="-342900">
              <a:spcBef>
                <a:spcPts val="0"/>
              </a:spcBef>
              <a:buSzPct val="76000"/>
            </a:pPr>
            <a:r>
              <a:rPr lang="en" sz="2400" dirty="0">
                <a:solidFill>
                  <a:schemeClr val="tx1"/>
                </a:solidFill>
                <a:latin typeface="Questrial"/>
                <a:ea typeface="Questrial"/>
                <a:cs typeface="Questrial"/>
                <a:sym typeface="Questrial"/>
              </a:rPr>
              <a:t>Drilling takes place on land and in the seafloor on the continental shelves</a:t>
            </a:r>
          </a:p>
          <a:p>
            <a:pPr marL="698500" lvl="1" indent="-342900">
              <a:buSzPct val="76000"/>
            </a:pPr>
            <a:r>
              <a:rPr lang="en" dirty="0">
                <a:solidFill>
                  <a:schemeClr val="tx1"/>
                </a:solidFill>
                <a:latin typeface="Questrial"/>
                <a:ea typeface="Questrial"/>
                <a:cs typeface="Questrial"/>
                <a:sym typeface="Questrial"/>
              </a:rPr>
              <a:t>25% of our natural gas comes from offshore drilling</a:t>
            </a:r>
          </a:p>
          <a:p>
            <a:pPr marL="698500" lvl="1" indent="-342900">
              <a:buSzPct val="76000"/>
            </a:pPr>
            <a:r>
              <a:rPr lang="en" dirty="0">
                <a:solidFill>
                  <a:schemeClr val="tx1"/>
                </a:solidFill>
                <a:latin typeface="Questrial"/>
                <a:ea typeface="Questrial"/>
                <a:cs typeface="Questrial"/>
                <a:sym typeface="Questrial"/>
              </a:rPr>
              <a:t>Hurricanes can devastate drilling platforms, and prices rise accordingly</a:t>
            </a:r>
          </a:p>
          <a:p>
            <a:pPr marL="664972" lvl="1" indent="-342900"/>
            <a:r>
              <a:rPr lang="en" dirty="0">
                <a:solidFill>
                  <a:schemeClr val="tx1"/>
                </a:solidFill>
                <a:latin typeface="Questrial"/>
                <a:ea typeface="Questrial"/>
                <a:cs typeface="Questrial"/>
                <a:sym typeface="Questrial"/>
              </a:rPr>
              <a:t>Very dangerous working conditions</a:t>
            </a:r>
          </a:p>
          <a:p>
            <a:pPr lvl="2">
              <a:spcBef>
                <a:spcPts val="440"/>
              </a:spcBef>
            </a:pPr>
            <a:r>
              <a:rPr lang="en" sz="2200" dirty="0">
                <a:solidFill>
                  <a:schemeClr val="tx1"/>
                </a:solidFill>
                <a:latin typeface="Questrial"/>
                <a:ea typeface="Questrial"/>
                <a:cs typeface="Questrial"/>
                <a:sym typeface="Questrial"/>
              </a:rPr>
              <a:t>Fires, explosions</a:t>
            </a:r>
          </a:p>
          <a:p>
            <a:pPr lvl="2">
              <a:spcBef>
                <a:spcPts val="440"/>
              </a:spcBef>
            </a:pPr>
            <a:r>
              <a:rPr lang="en" sz="2200" dirty="0">
                <a:solidFill>
                  <a:schemeClr val="tx1"/>
                </a:solidFill>
                <a:latin typeface="Questrial"/>
                <a:ea typeface="Questrial"/>
                <a:cs typeface="Questrial"/>
                <a:sym typeface="Questrial"/>
              </a:rPr>
              <a:t>Spills</a:t>
            </a:r>
          </a:p>
        </p:txBody>
      </p:sp>
      <p:sp>
        <p:nvSpPr>
          <p:cNvPr id="5" name="Shape 1808"/>
          <p:cNvSpPr txBox="1">
            <a:spLocks/>
          </p:cNvSpPr>
          <p:nvPr/>
        </p:nvSpPr>
        <p:spPr>
          <a:xfrm>
            <a:off x="0" y="-119274"/>
            <a:ext cx="4659923" cy="15465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ct val="100000"/>
              <a:buFont typeface="Questrial"/>
              <a:buNone/>
              <a:defRPr sz="2800" b="1" i="0" u="none" strike="noStrike" cap="none">
                <a:solidFill>
                  <a:srgbClr val="F55D4B"/>
                </a:solidFill>
                <a:latin typeface="Amatic SC"/>
                <a:ea typeface="Amatic SC"/>
                <a:cs typeface="Amatic SC"/>
                <a:sym typeface="Amatic SC"/>
              </a:defRPr>
            </a:lvl1pPr>
            <a:lvl2pPr lvl="1"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2pPr>
            <a:lvl3pPr lvl="2"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3pPr>
            <a:lvl4pPr lvl="3"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4pPr>
            <a:lvl5pPr lvl="4"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5pPr>
            <a:lvl6pPr lvl="5"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6pPr>
            <a:lvl7pPr lvl="6"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7pPr>
            <a:lvl8pPr lvl="7"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8pPr>
            <a:lvl9pPr lvl="8" algn="ctr" rtl="0">
              <a:spcBef>
                <a:spcPts val="0"/>
              </a:spcBef>
              <a:buClr>
                <a:srgbClr val="F55D4B"/>
              </a:buClr>
              <a:buSzPct val="100000"/>
              <a:buFont typeface="Amatic SC"/>
              <a:buNone/>
              <a:defRPr sz="2800" b="1">
                <a:solidFill>
                  <a:srgbClr val="F55D4B"/>
                </a:solidFill>
                <a:latin typeface="Amatic SC"/>
                <a:ea typeface="Amatic SC"/>
                <a:cs typeface="Amatic SC"/>
                <a:sym typeface="Amatic SC"/>
              </a:defRPr>
            </a:lvl9pPr>
          </a:lstStyle>
          <a:p>
            <a:r>
              <a:rPr lang="en" sz="3600" dirty="0" smtClean="0">
                <a:solidFill>
                  <a:schemeClr val="tx1"/>
                </a:solidFill>
              </a:rPr>
              <a:t>Offshore drilling produces much of our oil</a:t>
            </a:r>
            <a:endParaRPr lang="en" sz="36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5" y="1586798"/>
            <a:ext cx="3028062" cy="5143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746" y="323270"/>
            <a:ext cx="3329094" cy="1873804"/>
          </a:xfrm>
          <a:prstGeom prst="rect">
            <a:avLst/>
          </a:prstGeom>
          <a:ln>
            <a:noFill/>
          </a:ln>
          <a:effectLst>
            <a:softEdge rad="112500"/>
          </a:effectLst>
        </p:spPr>
      </p:pic>
    </p:spTree>
    <p:extLst>
      <p:ext uri="{BB962C8B-B14F-4D97-AF65-F5344CB8AC3E}">
        <p14:creationId xmlns:p14="http://schemas.microsoft.com/office/powerpoint/2010/main" val="415976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0" y="65548"/>
            <a:ext cx="7024800" cy="690900"/>
          </a:xfrm>
          <a:prstGeom prst="rect">
            <a:avLst/>
          </a:prstGeom>
          <a:noFill/>
          <a:ln>
            <a:noFill/>
          </a:ln>
        </p:spPr>
        <p:txBody>
          <a:bodyPr wrap="square" lIns="91425" tIns="45700" rIns="91425" bIns="45700" anchor="b" anchorCtr="0">
            <a:noAutofit/>
          </a:bodyPr>
          <a:lstStyle/>
          <a:p>
            <a:pPr>
              <a:buSzPct val="25000"/>
            </a:pPr>
            <a:r>
              <a:rPr lang="en" sz="4000" dirty="0">
                <a:solidFill>
                  <a:schemeClr val="tx1"/>
                </a:solidFill>
                <a:latin typeface="Rockwell" panose="02060603020205020403" pitchFamily="18" charset="0"/>
                <a:ea typeface="Questrial"/>
                <a:cs typeface="Questrial"/>
                <a:sym typeface="Questrial"/>
              </a:rPr>
              <a:t>Not all oil can be extracted</a:t>
            </a:r>
          </a:p>
        </p:txBody>
      </p:sp>
      <p:sp>
        <p:nvSpPr>
          <p:cNvPr id="131" name="Shape 131"/>
          <p:cNvSpPr txBox="1">
            <a:spLocks noGrp="1"/>
          </p:cNvSpPr>
          <p:nvPr>
            <p:ph type="body" idx="1"/>
          </p:nvPr>
        </p:nvSpPr>
        <p:spPr>
          <a:xfrm>
            <a:off x="4325815" y="1037792"/>
            <a:ext cx="4818185" cy="5160785"/>
          </a:xfrm>
          <a:prstGeom prst="rect">
            <a:avLst/>
          </a:prstGeom>
          <a:noFill/>
          <a:ln>
            <a:noFill/>
          </a:ln>
        </p:spPr>
        <p:txBody>
          <a:bodyPr wrap="square" lIns="91425" tIns="45700" rIns="91425" bIns="45700" anchor="t" anchorCtr="0">
            <a:noAutofit/>
          </a:bodyPr>
          <a:lstStyle/>
          <a:p>
            <a:pPr marL="406400" indent="-342900">
              <a:spcBef>
                <a:spcPts val="0"/>
              </a:spcBef>
              <a:buSzPct val="76000"/>
            </a:pPr>
            <a:r>
              <a:rPr lang="en" sz="2400" b="1" dirty="0">
                <a:solidFill>
                  <a:schemeClr val="tx1"/>
                </a:solidFill>
                <a:latin typeface="Rockwell" panose="02060603020205020403" pitchFamily="18" charset="0"/>
                <a:ea typeface="Questrial"/>
                <a:cs typeface="Questrial"/>
                <a:sym typeface="Questrial"/>
              </a:rPr>
              <a:t>Some oil would be so hard to extract, it is not worth the cost</a:t>
            </a:r>
          </a:p>
          <a:p>
            <a:pPr marL="698500" lvl="1" indent="-342900">
              <a:buSzPct val="76000"/>
            </a:pPr>
            <a:r>
              <a:rPr lang="en" b="1" dirty="0">
                <a:solidFill>
                  <a:schemeClr val="tx1"/>
                </a:solidFill>
                <a:latin typeface="Rockwell" panose="02060603020205020403" pitchFamily="18" charset="0"/>
                <a:ea typeface="Questrial"/>
                <a:cs typeface="Questrial"/>
                <a:sym typeface="Questrial"/>
              </a:rPr>
              <a:t>As prices rise, economically recoverable amounts approach technically recoverable amounts</a:t>
            </a:r>
          </a:p>
          <a:p>
            <a:pPr marL="698500" lvl="1" indent="-342900">
              <a:buSzPct val="76000"/>
            </a:pPr>
            <a:r>
              <a:rPr lang="en" b="1" dirty="0">
                <a:solidFill>
                  <a:schemeClr val="tx1"/>
                </a:solidFill>
                <a:latin typeface="Rockwell" panose="02060603020205020403" pitchFamily="18" charset="0"/>
                <a:ea typeface="Questrial"/>
                <a:cs typeface="Questrial"/>
                <a:sym typeface="Questrial"/>
              </a:rPr>
              <a:t>Proven recoverable reserve = the amount of oil (or any other fossil fuel) that is technically and economically feasible to remove under current conditions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7" y="1037792"/>
            <a:ext cx="4302903" cy="4747536"/>
          </a:xfrm>
          <a:prstGeom prst="rect">
            <a:avLst/>
          </a:prstGeom>
        </p:spPr>
      </p:pic>
    </p:spTree>
    <p:extLst>
      <p:ext uri="{BB962C8B-B14F-4D97-AF65-F5344CB8AC3E}">
        <p14:creationId xmlns:p14="http://schemas.microsoft.com/office/powerpoint/2010/main" val="302485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96960" y="207197"/>
            <a:ext cx="8685300" cy="804900"/>
          </a:xfrm>
          <a:prstGeom prst="rect">
            <a:avLst/>
          </a:prstGeom>
          <a:noFill/>
          <a:ln>
            <a:noFill/>
          </a:ln>
        </p:spPr>
        <p:txBody>
          <a:bodyPr wrap="square" lIns="91425" tIns="45700" rIns="91425" bIns="45700" anchor="b" anchorCtr="0">
            <a:noAutofit/>
          </a:bodyPr>
          <a:lstStyle/>
          <a:p>
            <a:pPr>
              <a:buSzPct val="25000"/>
            </a:pPr>
            <a:r>
              <a:rPr lang="en" sz="5400" dirty="0" smtClean="0">
                <a:solidFill>
                  <a:schemeClr val="tx1"/>
                </a:solidFill>
                <a:latin typeface="Papyrus" panose="03070502060502030205" pitchFamily="66" charset="0"/>
                <a:ea typeface="Questrial"/>
                <a:cs typeface="Questrial"/>
                <a:sym typeface="Questrial"/>
              </a:rPr>
              <a:t>Remaining oil reserves </a:t>
            </a:r>
            <a:endParaRPr lang="en" sz="5400" dirty="0">
              <a:solidFill>
                <a:schemeClr val="tx1"/>
              </a:solidFill>
              <a:latin typeface="Papyrus" panose="03070502060502030205" pitchFamily="66" charset="0"/>
              <a:ea typeface="Questrial"/>
              <a:cs typeface="Questrial"/>
              <a:sym typeface="Questrial"/>
            </a:endParaRPr>
          </a:p>
        </p:txBody>
      </p:sp>
      <p:sp>
        <p:nvSpPr>
          <p:cNvPr id="137" name="Shape 137"/>
          <p:cNvSpPr txBox="1">
            <a:spLocks noGrp="1"/>
          </p:cNvSpPr>
          <p:nvPr>
            <p:ph type="body" idx="1"/>
          </p:nvPr>
        </p:nvSpPr>
        <p:spPr>
          <a:xfrm>
            <a:off x="253633" y="1145839"/>
            <a:ext cx="8788400" cy="3464719"/>
          </a:xfrm>
          <a:prstGeom prst="rect">
            <a:avLst/>
          </a:prstGeom>
          <a:noFill/>
          <a:ln>
            <a:noFill/>
          </a:ln>
        </p:spPr>
        <p:txBody>
          <a:bodyPr wrap="square" lIns="91425" tIns="45700" rIns="91425" bIns="45700" anchor="t" anchorCtr="0">
            <a:noAutofit/>
          </a:bodyPr>
          <a:lstStyle/>
          <a:p>
            <a:pPr indent="-279400">
              <a:spcBef>
                <a:spcPts val="0"/>
              </a:spcBef>
              <a:buSzPct val="76000"/>
            </a:pPr>
            <a:r>
              <a:rPr lang="en" sz="3600" dirty="0" smtClean="0">
                <a:solidFill>
                  <a:schemeClr val="tx1"/>
                </a:solidFill>
                <a:latin typeface="Papyrus" panose="03070502060502030205" pitchFamily="66" charset="0"/>
                <a:ea typeface="Questrial"/>
                <a:cs typeface="Questrial"/>
                <a:sym typeface="Questrial"/>
              </a:rPr>
              <a:t>Some have calculated that we have used up about 1.1 trillion barrels of oil</a:t>
            </a:r>
          </a:p>
          <a:p>
            <a:pPr marL="639762" lvl="1" indent="-284162">
              <a:buSzPct val="76000"/>
            </a:pPr>
            <a:r>
              <a:rPr lang="en" sz="3600" dirty="0" smtClean="0">
                <a:solidFill>
                  <a:schemeClr val="tx1"/>
                </a:solidFill>
                <a:latin typeface="Papyrus" panose="03070502060502030205" pitchFamily="66" charset="0"/>
                <a:ea typeface="Questrial"/>
                <a:cs typeface="Questrial"/>
                <a:sym typeface="Questrial"/>
              </a:rPr>
              <a:t>At current levels of production (30 billion barrels/year), we could have as little as 40 years of oil left</a:t>
            </a:r>
          </a:p>
          <a:p>
            <a:pPr indent="-279400">
              <a:buSzPct val="76000"/>
            </a:pPr>
            <a:r>
              <a:rPr lang="en" sz="3600" dirty="0" smtClean="0">
                <a:solidFill>
                  <a:schemeClr val="tx1"/>
                </a:solidFill>
                <a:latin typeface="Papyrus" panose="03070502060502030205" pitchFamily="66" charset="0"/>
                <a:ea typeface="Questrial"/>
                <a:cs typeface="Questrial"/>
                <a:sym typeface="Questrial"/>
              </a:rPr>
              <a:t>We will face a crisis not when we run out of oil, but </a:t>
            </a:r>
            <a:r>
              <a:rPr lang="en" sz="3600" u="sng" dirty="0" smtClean="0">
                <a:solidFill>
                  <a:schemeClr val="tx1"/>
                </a:solidFill>
                <a:latin typeface="Papyrus" panose="03070502060502030205" pitchFamily="66" charset="0"/>
                <a:ea typeface="Questrial"/>
                <a:cs typeface="Questrial"/>
                <a:sym typeface="Questrial"/>
              </a:rPr>
              <a:t>when the rate of production begins to decline</a:t>
            </a:r>
            <a:endParaRPr lang="en" sz="3600" u="sng" dirty="0">
              <a:solidFill>
                <a:schemeClr val="tx1"/>
              </a:solidFill>
              <a:latin typeface="Papyrus" panose="03070502060502030205" pitchFamily="66" charset="0"/>
              <a:ea typeface="Questrial"/>
              <a:cs typeface="Questrial"/>
              <a:sym typeface="Questrial"/>
            </a:endParaRPr>
          </a:p>
        </p:txBody>
      </p:sp>
    </p:spTree>
    <p:extLst>
      <p:ext uri="{BB962C8B-B14F-4D97-AF65-F5344CB8AC3E}">
        <p14:creationId xmlns:p14="http://schemas.microsoft.com/office/powerpoint/2010/main" val="3394044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0" y="-83518"/>
            <a:ext cx="7024800" cy="857400"/>
          </a:xfrm>
          <a:prstGeom prst="rect">
            <a:avLst/>
          </a:prstGeom>
          <a:noFill/>
          <a:ln>
            <a:noFill/>
          </a:ln>
        </p:spPr>
        <p:txBody>
          <a:bodyPr wrap="square" lIns="91425" tIns="45700" rIns="91425" bIns="45700" anchor="b" anchorCtr="0">
            <a:noAutofit/>
          </a:bodyPr>
          <a:lstStyle/>
          <a:p>
            <a:pPr>
              <a:buSzPct val="25000"/>
            </a:pPr>
            <a:r>
              <a:rPr lang="en" sz="3600" dirty="0">
                <a:solidFill>
                  <a:schemeClr val="tx1"/>
                </a:solidFill>
                <a:latin typeface="Nirmala UI" panose="020B0502040204020203" pitchFamily="34" charset="0"/>
                <a:ea typeface="Questrial"/>
                <a:cs typeface="Nirmala UI" panose="020B0502040204020203" pitchFamily="34" charset="0"/>
                <a:sym typeface="Questrial"/>
              </a:rPr>
              <a:t>We </a:t>
            </a:r>
            <a:r>
              <a:rPr lang="en" sz="3600" dirty="0" smtClean="0">
                <a:solidFill>
                  <a:schemeClr val="tx1"/>
                </a:solidFill>
                <a:latin typeface="Nirmala UI" panose="020B0502040204020203" pitchFamily="34" charset="0"/>
                <a:ea typeface="Questrial"/>
                <a:cs typeface="Nirmala UI" panose="020B0502040204020203" pitchFamily="34" charset="0"/>
                <a:sym typeface="Questrial"/>
              </a:rPr>
              <a:t>WILL face </a:t>
            </a:r>
            <a:r>
              <a:rPr lang="en" sz="3600" dirty="0">
                <a:solidFill>
                  <a:schemeClr val="tx1"/>
                </a:solidFill>
                <a:latin typeface="Nirmala UI" panose="020B0502040204020203" pitchFamily="34" charset="0"/>
                <a:ea typeface="Questrial"/>
                <a:cs typeface="Nirmala UI" panose="020B0502040204020203" pitchFamily="34" charset="0"/>
                <a:sym typeface="Questrial"/>
              </a:rPr>
              <a:t>an oil shortage</a:t>
            </a:r>
          </a:p>
        </p:txBody>
      </p:sp>
      <p:sp>
        <p:nvSpPr>
          <p:cNvPr id="143" name="Shape 143"/>
          <p:cNvSpPr txBox="1">
            <a:spLocks noGrp="1"/>
          </p:cNvSpPr>
          <p:nvPr>
            <p:ph type="body" idx="1"/>
          </p:nvPr>
        </p:nvSpPr>
        <p:spPr>
          <a:xfrm>
            <a:off x="0" y="1028416"/>
            <a:ext cx="5036038" cy="3464700"/>
          </a:xfrm>
          <a:prstGeom prst="rect">
            <a:avLst/>
          </a:prstGeom>
          <a:noFill/>
          <a:ln>
            <a:noFill/>
          </a:ln>
        </p:spPr>
        <p:txBody>
          <a:bodyPr wrap="square" lIns="91425" tIns="45700" rIns="91425" bIns="45700" anchor="t" anchorCtr="0">
            <a:noAutofit/>
          </a:bodyPr>
          <a:lstStyle/>
          <a:p>
            <a:pPr indent="-279400">
              <a:spcBef>
                <a:spcPts val="0"/>
              </a:spcBef>
              <a:buSzPct val="76000"/>
            </a:pPr>
            <a:r>
              <a:rPr lang="en" dirty="0" smtClean="0">
                <a:solidFill>
                  <a:schemeClr val="tx1"/>
                </a:solidFill>
                <a:latin typeface="Nirmala UI" panose="020B0502040204020203" pitchFamily="34" charset="0"/>
                <a:ea typeface="Questrial"/>
                <a:cs typeface="Nirmala UI" panose="020B0502040204020203" pitchFamily="34" charset="0"/>
                <a:sym typeface="Questrial"/>
              </a:rPr>
              <a:t>We will face a shortage when production declines and demand increases</a:t>
            </a:r>
          </a:p>
          <a:p>
            <a:pPr marL="639762" lvl="1" indent="-284162">
              <a:buSzPct val="76000"/>
            </a:pPr>
            <a:r>
              <a:rPr lang="en" sz="2600" b="1" dirty="0" smtClean="0">
                <a:solidFill>
                  <a:schemeClr val="tx1"/>
                </a:solidFill>
                <a:latin typeface="Nirmala UI" panose="020B0502040204020203" pitchFamily="34" charset="0"/>
                <a:ea typeface="Questrial"/>
                <a:cs typeface="Nirmala UI" panose="020B0502040204020203" pitchFamily="34" charset="0"/>
                <a:sym typeface="Questrial"/>
              </a:rPr>
              <a:t>Hubbard’s peak</a:t>
            </a:r>
            <a:r>
              <a:rPr lang="en" sz="2600" dirty="0" smtClean="0">
                <a:solidFill>
                  <a:schemeClr val="tx1"/>
                </a:solidFill>
                <a:latin typeface="Nirmala UI" panose="020B0502040204020203" pitchFamily="34" charset="0"/>
                <a:ea typeface="Questrial"/>
                <a:cs typeface="Nirmala UI" panose="020B0502040204020203" pitchFamily="34" charset="0"/>
                <a:sym typeface="Questrial"/>
              </a:rPr>
              <a:t> = Geologist M. King Hubbard predicted that oil production would peak around 1970</a:t>
            </a:r>
          </a:p>
          <a:p>
            <a:pPr marL="639762" lvl="1" indent="-284162">
              <a:buSzPct val="76000"/>
            </a:pPr>
            <a:r>
              <a:rPr lang="en" sz="2600" dirty="0" smtClean="0">
                <a:solidFill>
                  <a:schemeClr val="tx1"/>
                </a:solidFill>
                <a:latin typeface="Nirmala UI" panose="020B0502040204020203" pitchFamily="34" charset="0"/>
                <a:ea typeface="Questrial"/>
                <a:cs typeface="Nirmala UI" panose="020B0502040204020203" pitchFamily="34" charset="0"/>
                <a:sym typeface="Questrial"/>
              </a:rPr>
              <a:t>His prediction was accurate, and U.S. production continues to fall</a:t>
            </a:r>
          </a:p>
          <a:p>
            <a:pPr marL="639762" lvl="1" indent="-284162">
              <a:buSzPct val="76000"/>
            </a:pPr>
            <a:r>
              <a:rPr lang="en" sz="2600" dirty="0" smtClean="0">
                <a:solidFill>
                  <a:schemeClr val="tx1"/>
                </a:solidFill>
                <a:latin typeface="Nirmala UI" panose="020B0502040204020203" pitchFamily="34" charset="0"/>
                <a:ea typeface="Questrial"/>
                <a:cs typeface="Nirmala UI" panose="020B0502040204020203" pitchFamily="34" charset="0"/>
                <a:sym typeface="Questrial"/>
              </a:rPr>
              <a:t>We may have passed peak global production in 2005 </a:t>
            </a:r>
            <a:endParaRPr lang="en" sz="2600" dirty="0">
              <a:solidFill>
                <a:schemeClr val="tx1"/>
              </a:solidFill>
              <a:latin typeface="Nirmala UI" panose="020B0502040204020203" pitchFamily="34" charset="0"/>
              <a:ea typeface="Questrial"/>
              <a:cs typeface="Nirmala UI" panose="020B0502040204020203" pitchFamily="34" charset="0"/>
              <a:sym typeface="Quest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038" y="949568"/>
            <a:ext cx="4079631" cy="4079631"/>
          </a:xfrm>
          <a:prstGeom prst="rect">
            <a:avLst/>
          </a:prstGeom>
        </p:spPr>
      </p:pic>
    </p:spTree>
    <p:extLst>
      <p:ext uri="{BB962C8B-B14F-4D97-AF65-F5344CB8AC3E}">
        <p14:creationId xmlns:p14="http://schemas.microsoft.com/office/powerpoint/2010/main" val="3999491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81713" y="351692"/>
            <a:ext cx="8345400" cy="857400"/>
          </a:xfrm>
          <a:prstGeom prst="rect">
            <a:avLst/>
          </a:prstGeom>
          <a:noFill/>
          <a:ln>
            <a:noFill/>
          </a:ln>
        </p:spPr>
        <p:txBody>
          <a:bodyPr wrap="square" lIns="91425" tIns="45700" rIns="91425" bIns="45700" anchor="b" anchorCtr="0">
            <a:noAutofit/>
          </a:bodyPr>
          <a:lstStyle/>
          <a:p>
            <a:pPr algn="ctr">
              <a:buSzPct val="25000"/>
            </a:pPr>
            <a:r>
              <a:rPr lang="en" sz="3600" dirty="0">
                <a:solidFill>
                  <a:schemeClr val="tx1"/>
                </a:solidFill>
                <a:latin typeface="Museo For Dell" panose="02000000000000000000" pitchFamily="2" charset="0"/>
                <a:ea typeface="Questrial"/>
                <a:cs typeface="Questrial"/>
                <a:sym typeface="Questrial"/>
              </a:rPr>
              <a:t>U.S. oil production has already peaked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52" y="1389184"/>
            <a:ext cx="7096722" cy="4819275"/>
          </a:xfrm>
          <a:prstGeom prst="rect">
            <a:avLst/>
          </a:prstGeom>
        </p:spPr>
      </p:pic>
    </p:spTree>
    <p:extLst>
      <p:ext uri="{BB962C8B-B14F-4D97-AF65-F5344CB8AC3E}">
        <p14:creationId xmlns:p14="http://schemas.microsoft.com/office/powerpoint/2010/main" val="282145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999393" y="0"/>
            <a:ext cx="7493976" cy="857250"/>
          </a:xfrm>
          <a:prstGeom prst="rect">
            <a:avLst/>
          </a:prstGeom>
          <a:noFill/>
          <a:ln>
            <a:noFill/>
          </a:ln>
        </p:spPr>
        <p:txBody>
          <a:bodyPr wrap="square" lIns="91425" tIns="45700" rIns="91425" bIns="45700" anchor="b" anchorCtr="0">
            <a:noAutofit/>
          </a:bodyPr>
          <a:lstStyle/>
          <a:p>
            <a:pPr>
              <a:buSzPct val="25000"/>
            </a:pPr>
            <a:r>
              <a:rPr lang="en" sz="3600" dirty="0">
                <a:solidFill>
                  <a:schemeClr val="tx1"/>
                </a:solidFill>
                <a:latin typeface="Museo For Dell" panose="02000000000000000000" pitchFamily="2" charset="0"/>
                <a:ea typeface="Questrial"/>
                <a:cs typeface="Questrial"/>
                <a:sym typeface="Questrial"/>
              </a:rPr>
              <a:t>Global oil production is peaking</a:t>
            </a:r>
          </a:p>
        </p:txBody>
      </p:sp>
      <p:pic>
        <p:nvPicPr>
          <p:cNvPr id="155" name="Shape 155" descr="19_11b"/>
          <p:cNvPicPr preferRelativeResize="0">
            <a:picLocks noGrp="1"/>
          </p:cNvPicPr>
          <p:nvPr>
            <p:ph type="body" idx="1"/>
          </p:nvPr>
        </p:nvPicPr>
        <p:blipFill rotWithShape="1">
          <a:blip r:embed="rId3">
            <a:alphaModFix/>
          </a:blip>
          <a:srcRect/>
          <a:stretch/>
        </p:blipFill>
        <p:spPr>
          <a:xfrm>
            <a:off x="272562" y="1406772"/>
            <a:ext cx="8642838" cy="3736730"/>
          </a:xfrm>
          <a:prstGeom prst="rect">
            <a:avLst/>
          </a:prstGeom>
          <a:noFill/>
          <a:ln>
            <a:noFill/>
          </a:ln>
        </p:spPr>
      </p:pic>
    </p:spTree>
    <p:extLst>
      <p:ext uri="{BB962C8B-B14F-4D97-AF65-F5344CB8AC3E}">
        <p14:creationId xmlns:p14="http://schemas.microsoft.com/office/powerpoint/2010/main" val="221754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descr="19_12"/>
          <p:cNvPicPr preferRelativeResize="0"/>
          <p:nvPr/>
        </p:nvPicPr>
        <p:blipFill rotWithShape="1">
          <a:blip r:embed="rId3">
            <a:alphaModFix/>
          </a:blip>
          <a:srcRect l="14741" r="15240"/>
          <a:stretch/>
        </p:blipFill>
        <p:spPr>
          <a:xfrm>
            <a:off x="4651376" y="857250"/>
            <a:ext cx="4416425" cy="5143500"/>
          </a:xfrm>
          <a:prstGeom prst="rect">
            <a:avLst/>
          </a:prstGeom>
          <a:noFill/>
          <a:ln>
            <a:noFill/>
          </a:ln>
        </p:spPr>
      </p:pic>
      <p:sp>
        <p:nvSpPr>
          <p:cNvPr id="161" name="Shape 161"/>
          <p:cNvSpPr txBox="1">
            <a:spLocks noGrp="1"/>
          </p:cNvSpPr>
          <p:nvPr>
            <p:ph type="title"/>
          </p:nvPr>
        </p:nvSpPr>
        <p:spPr>
          <a:xfrm>
            <a:off x="195175" y="136280"/>
            <a:ext cx="4456200" cy="804900"/>
          </a:xfrm>
          <a:prstGeom prst="rect">
            <a:avLst/>
          </a:prstGeom>
          <a:noFill/>
          <a:ln>
            <a:noFill/>
          </a:ln>
        </p:spPr>
        <p:txBody>
          <a:bodyPr wrap="square" lIns="91425" tIns="45700" rIns="91425" bIns="45700" anchor="b" anchorCtr="0">
            <a:noAutofit/>
          </a:bodyPr>
          <a:lstStyle/>
          <a:p>
            <a:pPr>
              <a:buSzPct val="25000"/>
            </a:pPr>
            <a:r>
              <a:rPr lang="en" sz="4000" dirty="0">
                <a:solidFill>
                  <a:schemeClr val="tx1"/>
                </a:solidFill>
                <a:latin typeface="Museo For Dell" panose="02000000000000000000" pitchFamily="2" charset="0"/>
                <a:ea typeface="Questrial"/>
                <a:cs typeface="Questrial"/>
                <a:sym typeface="Questrial"/>
              </a:rPr>
              <a:t>Other oil sources</a:t>
            </a:r>
          </a:p>
        </p:txBody>
      </p:sp>
      <p:sp>
        <p:nvSpPr>
          <p:cNvPr id="162" name="Shape 162"/>
          <p:cNvSpPr txBox="1">
            <a:spLocks noGrp="1"/>
          </p:cNvSpPr>
          <p:nvPr>
            <p:ph type="body" idx="1"/>
          </p:nvPr>
        </p:nvSpPr>
        <p:spPr>
          <a:xfrm>
            <a:off x="-149225" y="1615038"/>
            <a:ext cx="4800600" cy="3627900"/>
          </a:xfrm>
          <a:prstGeom prst="rect">
            <a:avLst/>
          </a:prstGeom>
          <a:noFill/>
          <a:ln>
            <a:noFill/>
          </a:ln>
        </p:spPr>
        <p:txBody>
          <a:bodyPr wrap="square" lIns="91425" tIns="45700" rIns="91425" bIns="45700" anchor="t" anchorCtr="0">
            <a:noAutofit/>
          </a:bodyPr>
          <a:lstStyle/>
          <a:p>
            <a:pPr indent="-279400">
              <a:lnSpc>
                <a:spcPct val="90000"/>
              </a:lnSpc>
              <a:spcBef>
                <a:spcPts val="0"/>
              </a:spcBef>
              <a:buSzPct val="76000"/>
            </a:pPr>
            <a:r>
              <a:rPr lang="en" sz="2800" b="1" dirty="0">
                <a:solidFill>
                  <a:schemeClr val="tx1"/>
                </a:solidFill>
                <a:latin typeface="Museo For Dell" panose="02000000000000000000" pitchFamily="2" charset="0"/>
                <a:ea typeface="Questrial"/>
                <a:cs typeface="Questrial"/>
                <a:sym typeface="Questrial"/>
              </a:rPr>
              <a:t>Oil sands (tar sands)</a:t>
            </a:r>
            <a:r>
              <a:rPr lang="en" sz="2800" dirty="0">
                <a:solidFill>
                  <a:schemeClr val="tx1"/>
                </a:solidFill>
                <a:latin typeface="Museo For Dell" panose="02000000000000000000" pitchFamily="2" charset="0"/>
                <a:ea typeface="Questrial"/>
                <a:cs typeface="Questrial"/>
                <a:sym typeface="Questrial"/>
              </a:rPr>
              <a:t> </a:t>
            </a:r>
          </a:p>
          <a:p>
            <a:pPr indent="-279400">
              <a:lnSpc>
                <a:spcPct val="90000"/>
              </a:lnSpc>
              <a:spcBef>
                <a:spcPts val="0"/>
              </a:spcBef>
              <a:buSzPct val="76000"/>
            </a:pPr>
            <a:r>
              <a:rPr lang="en" sz="2800" dirty="0">
                <a:solidFill>
                  <a:schemeClr val="tx1"/>
                </a:solidFill>
                <a:latin typeface="Museo For Dell" panose="02000000000000000000" pitchFamily="2" charset="0"/>
                <a:ea typeface="Questrial"/>
                <a:cs typeface="Questrial"/>
                <a:sym typeface="Questrial"/>
              </a:rPr>
              <a:t>sand deposits with 1 - 20% </a:t>
            </a:r>
            <a:r>
              <a:rPr lang="en" sz="2800" b="1" dirty="0">
                <a:solidFill>
                  <a:schemeClr val="tx1"/>
                </a:solidFill>
                <a:latin typeface="Museo For Dell" panose="02000000000000000000" pitchFamily="2" charset="0"/>
                <a:ea typeface="Questrial"/>
                <a:cs typeface="Questrial"/>
                <a:sym typeface="Questrial"/>
              </a:rPr>
              <a:t>Oil</a:t>
            </a:r>
          </a:p>
          <a:p>
            <a:pPr marL="639762" lvl="1" indent="-284162">
              <a:lnSpc>
                <a:spcPct val="90000"/>
              </a:lnSpc>
              <a:buSzPct val="76000"/>
            </a:pPr>
            <a:r>
              <a:rPr lang="en" sz="2800" dirty="0">
                <a:solidFill>
                  <a:schemeClr val="tx1"/>
                </a:solidFill>
                <a:latin typeface="Museo For Dell" panose="02000000000000000000" pitchFamily="2" charset="0"/>
                <a:ea typeface="Questrial"/>
                <a:cs typeface="Questrial"/>
                <a:sym typeface="Questrial"/>
              </a:rPr>
              <a:t>Removed by strip mining</a:t>
            </a:r>
          </a:p>
          <a:p>
            <a:pPr indent="-279400">
              <a:lnSpc>
                <a:spcPct val="90000"/>
              </a:lnSpc>
              <a:buSzPct val="76000"/>
            </a:pPr>
            <a:r>
              <a:rPr lang="en" sz="2800" dirty="0">
                <a:solidFill>
                  <a:schemeClr val="tx1"/>
                </a:solidFill>
                <a:latin typeface="Museo For Dell" panose="02000000000000000000" pitchFamily="2" charset="0"/>
                <a:ea typeface="Questrial"/>
                <a:cs typeface="Questrial"/>
                <a:sym typeface="Questrial"/>
              </a:rPr>
              <a:t>Requires special extraction and refining processes to become useful</a:t>
            </a:r>
          </a:p>
          <a:p>
            <a:pPr indent="-279400">
              <a:lnSpc>
                <a:spcPct val="90000"/>
              </a:lnSpc>
              <a:buSzPct val="76000"/>
            </a:pPr>
            <a:r>
              <a:rPr lang="en" sz="2800" dirty="0">
                <a:solidFill>
                  <a:schemeClr val="tx1"/>
                </a:solidFill>
                <a:latin typeface="Museo For Dell" panose="02000000000000000000" pitchFamily="2" charset="0"/>
                <a:ea typeface="Questrial"/>
                <a:cs typeface="Questrial"/>
                <a:sym typeface="Questrial"/>
              </a:rPr>
              <a:t>Primarily found in Venezuela and Canada</a:t>
            </a:r>
          </a:p>
        </p:txBody>
      </p:sp>
    </p:spTree>
    <p:extLst>
      <p:ext uri="{BB962C8B-B14F-4D97-AF65-F5344CB8AC3E}">
        <p14:creationId xmlns:p14="http://schemas.microsoft.com/office/powerpoint/2010/main" val="125131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3" name="Shape 66" descr="*** (19. MARCH 2011) WINNER OF YOUTUBE'S BEST NONPROFIT VIDEO AWARD!!! ***  Fossil fuels have powered human growth and ingenuity for centuries. Now that we're reaching the end of cheap and abundant oil and coal supplies, we're in for an exciting ride. While there's a real risk that we'll fall off a cliff, there's still time to control our transition to a post-carbon future.  A deeper analysis of the crises we face, and possible solutions we can work on right now can be had HERE: http://j.mp/PCReader  +++  TRANSLATIONS currently uploaded as Closed Captions -- Dutch, English, Hungarian, Italian, Korean, Polish, Romanian, Russian, Slovak, Spanish, Swedish.  OTHER TRANSLATIONS:  SPANISH DUBBED: http://www.youtube.com/watch?v=wIydcOn_3kI  PORTUGUESE: http://www.youtube.com/watch?v=9l6jkqv63lU  HEBREW: http://www.youtube.com/watch?v=u4zP4Xhj4AQ  SIMPLIFIED CHINESE subtitles: http://www.tudou.com/playlist/p/l11764222i95039245.html  TRADITIONAL CHINESE subtitles: http://www.youtube.com/watch?v=SOBSAYP1LpU  FRENCH subtitles: http://www.youtube.com/watch?v=a5SaC-luI98, dubbed http://www.youtube.com/watch?v=EeEU_uy4YrQ&amp;feature=player_embedded        SONG CREDIT: &quot;Can I Kick It?&quot; by Tribe Called Quest" title="300 Years of FOSSIL FUELS in 300 Seconds">
            <a:hlinkClick r:id="rId3"/>
          </p:cNvPr>
          <p:cNvSpPr/>
          <p:nvPr/>
        </p:nvSpPr>
        <p:spPr>
          <a:xfrm>
            <a:off x="1623968" y="1923364"/>
            <a:ext cx="6336210" cy="4752151"/>
          </a:xfrm>
          <a:prstGeom prst="rect">
            <a:avLst/>
          </a:prstGeom>
          <a:blipFill>
            <a:blip r:embed="rId4">
              <a:alphaModFix/>
            </a:blip>
            <a:stretch>
              <a:fillRect/>
            </a:stretch>
          </a:blipFill>
          <a:ln>
            <a:noFill/>
          </a:ln>
        </p:spPr>
      </p:sp>
      <p:sp>
        <p:nvSpPr>
          <p:cNvPr id="4" name="Title 1"/>
          <p:cNvSpPr txBox="1">
            <a:spLocks/>
          </p:cNvSpPr>
          <p:nvPr/>
        </p:nvSpPr>
        <p:spPr>
          <a:xfrm>
            <a:off x="1266623" y="453364"/>
            <a:ext cx="7050900" cy="1470000"/>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Amatic SC"/>
              <a:buNone/>
              <a:defRPr sz="7200" b="0" i="0" u="none" strike="noStrike" cap="none">
                <a:solidFill>
                  <a:srgbClr val="FFFFFF"/>
                </a:solidFill>
                <a:latin typeface="Amatic SC"/>
                <a:ea typeface="Amatic SC"/>
                <a:cs typeface="Amatic SC"/>
                <a:sym typeface="Amatic SC"/>
              </a:defRPr>
            </a:lvl1pPr>
            <a:lvl2pPr lvl="1"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2pPr>
            <a:lvl3pPr lvl="2"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3pPr>
            <a:lvl4pPr lvl="3"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4pPr>
            <a:lvl5pPr lvl="4"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5pPr>
            <a:lvl6pPr lvl="5"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6pPr>
            <a:lvl7pPr lvl="6"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7pPr>
            <a:lvl8pPr lvl="7"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8pPr>
            <a:lvl9pPr lvl="8" algn="ctr">
              <a:spcBef>
                <a:spcPts val="0"/>
              </a:spcBef>
              <a:buClr>
                <a:srgbClr val="FFFFFF"/>
              </a:buClr>
              <a:buSzPct val="100000"/>
              <a:buFont typeface="Amatic SC"/>
              <a:buNone/>
              <a:defRPr sz="7200" b="0">
                <a:solidFill>
                  <a:srgbClr val="FFFFFF"/>
                </a:solidFill>
                <a:latin typeface="Amatic SC"/>
                <a:ea typeface="Amatic SC"/>
                <a:cs typeface="Amatic SC"/>
                <a:sym typeface="Amatic SC"/>
              </a:defRPr>
            </a:lvl9pPr>
          </a:lstStyle>
          <a:p>
            <a:r>
              <a:rPr lang="en-US" b="1" dirty="0" smtClean="0"/>
              <a:t>Video Question Handout</a:t>
            </a:r>
            <a:endParaRPr lang="en-US" b="1" dirty="0"/>
          </a:p>
        </p:txBody>
      </p:sp>
    </p:spTree>
    <p:extLst>
      <p:ext uri="{BB962C8B-B14F-4D97-AF65-F5344CB8AC3E}">
        <p14:creationId xmlns:p14="http://schemas.microsoft.com/office/powerpoint/2010/main" val="4033991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128342" y="255162"/>
            <a:ext cx="8788500" cy="3176700"/>
          </a:xfrm>
          <a:prstGeom prst="rect">
            <a:avLst/>
          </a:prstGeom>
          <a:noFill/>
          <a:ln>
            <a:noFill/>
          </a:ln>
        </p:spPr>
        <p:txBody>
          <a:bodyPr wrap="square" lIns="91425" tIns="45700" rIns="91425" bIns="45700" anchor="t" anchorCtr="0">
            <a:noAutofit/>
          </a:bodyPr>
          <a:lstStyle/>
          <a:p>
            <a:pPr marL="63500" indent="0">
              <a:spcBef>
                <a:spcPts val="0"/>
              </a:spcBef>
              <a:buSzPct val="76000"/>
              <a:buNone/>
            </a:pPr>
            <a:r>
              <a:rPr lang="en" sz="5400" b="1" dirty="0">
                <a:solidFill>
                  <a:schemeClr val="tx1"/>
                </a:solidFill>
                <a:latin typeface="Museo For Dell" panose="02000000000000000000" pitchFamily="2" charset="0"/>
                <a:ea typeface="Questrial"/>
                <a:cs typeface="Questrial"/>
                <a:sym typeface="Questrial"/>
              </a:rPr>
              <a:t>Oil shale</a:t>
            </a:r>
          </a:p>
          <a:p>
            <a:pPr indent="-279400">
              <a:spcBef>
                <a:spcPts val="0"/>
              </a:spcBef>
              <a:buSzPct val="76000"/>
            </a:pPr>
            <a:r>
              <a:rPr lang="en" sz="3200" dirty="0">
                <a:solidFill>
                  <a:schemeClr val="tx1"/>
                </a:solidFill>
                <a:latin typeface="Museo For Dell" panose="02000000000000000000" pitchFamily="2" charset="0"/>
                <a:ea typeface="Questrial"/>
                <a:cs typeface="Questrial"/>
                <a:sym typeface="Questrial"/>
              </a:rPr>
              <a:t>sedimentary rock filled with </a:t>
            </a:r>
            <a:r>
              <a:rPr lang="en" sz="3200" b="1" dirty="0">
                <a:solidFill>
                  <a:schemeClr val="tx1"/>
                </a:solidFill>
                <a:latin typeface="Museo For Dell" panose="02000000000000000000" pitchFamily="2" charset="0"/>
                <a:ea typeface="Questrial"/>
                <a:cs typeface="Questrial"/>
                <a:sym typeface="Questrial"/>
              </a:rPr>
              <a:t>Oil</a:t>
            </a:r>
            <a:r>
              <a:rPr lang="en" sz="3200" dirty="0">
                <a:solidFill>
                  <a:schemeClr val="tx1"/>
                </a:solidFill>
                <a:latin typeface="Museo For Dell" panose="02000000000000000000" pitchFamily="2" charset="0"/>
                <a:ea typeface="Questrial"/>
                <a:cs typeface="Questrial"/>
                <a:sym typeface="Questrial"/>
              </a:rPr>
              <a:t> that can be processed to produce liquid petroleum</a:t>
            </a:r>
          </a:p>
          <a:p>
            <a:pPr indent="-279400">
              <a:buSzPct val="76000"/>
            </a:pPr>
            <a:r>
              <a:rPr lang="en" sz="3200" dirty="0">
                <a:solidFill>
                  <a:schemeClr val="tx1"/>
                </a:solidFill>
                <a:latin typeface="Museo For Dell" panose="02000000000000000000" pitchFamily="2" charset="0"/>
                <a:ea typeface="Questrial"/>
                <a:cs typeface="Questrial"/>
                <a:sym typeface="Questrial"/>
              </a:rPr>
              <a:t>More than 40% is found in the U.S., mostly on federally owned land in the west</a:t>
            </a:r>
          </a:p>
          <a:p>
            <a:pPr indent="-279400">
              <a:buSzPct val="76000"/>
            </a:pPr>
            <a:r>
              <a:rPr lang="en" sz="3200" dirty="0">
                <a:solidFill>
                  <a:schemeClr val="tx1"/>
                </a:solidFill>
                <a:latin typeface="Museo For Dell" panose="02000000000000000000" pitchFamily="2" charset="0"/>
                <a:ea typeface="Questrial"/>
                <a:cs typeface="Questrial"/>
                <a:sym typeface="Questrial"/>
              </a:rPr>
              <a:t>Currently the largest growing source of oil in the united states.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161" y="3921043"/>
            <a:ext cx="3675793" cy="2479023"/>
          </a:xfrm>
          <a:prstGeom prst="rect">
            <a:avLst/>
          </a:prstGeom>
          <a:ln>
            <a:noFill/>
          </a:ln>
          <a:effectLst>
            <a:softEdge rad="112500"/>
          </a:effectLst>
        </p:spPr>
      </p:pic>
    </p:spTree>
    <p:extLst>
      <p:ext uri="{BB962C8B-B14F-4D97-AF65-F5344CB8AC3E}">
        <p14:creationId xmlns:p14="http://schemas.microsoft.com/office/powerpoint/2010/main" val="1677580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042987" y="1627584"/>
            <a:ext cx="7024800" cy="857400"/>
          </a:xfrm>
          <a:prstGeom prst="rect">
            <a:avLst/>
          </a:prstGeom>
        </p:spPr>
        <p:txBody>
          <a:bodyPr wrap="square" lIns="91425" tIns="91425" rIns="91425" bIns="91425" anchor="b" anchorCtr="0">
            <a:noAutofit/>
          </a:bodyPr>
          <a:lstStyle/>
          <a:p>
            <a:endParaRPr/>
          </a:p>
        </p:txBody>
      </p:sp>
      <p:sp>
        <p:nvSpPr>
          <p:cNvPr id="173" name="Shape 173"/>
          <p:cNvSpPr txBox="1">
            <a:spLocks noGrp="1"/>
          </p:cNvSpPr>
          <p:nvPr>
            <p:ph type="body" idx="1"/>
          </p:nvPr>
        </p:nvSpPr>
        <p:spPr>
          <a:xfrm>
            <a:off x="1042987" y="2600325"/>
            <a:ext cx="6777000" cy="2631300"/>
          </a:xfrm>
          <a:prstGeom prst="rect">
            <a:avLst/>
          </a:prstGeom>
        </p:spPr>
        <p:txBody>
          <a:bodyPr wrap="square" lIns="91425" tIns="91425" rIns="91425" bIns="91425" anchor="t" anchorCtr="0">
            <a:noAutofit/>
          </a:bodyPr>
          <a:lstStyle/>
          <a:p>
            <a:pPr>
              <a:spcBef>
                <a:spcPts val="0"/>
              </a:spcBef>
              <a:buNone/>
            </a:pPr>
            <a:endParaRPr/>
          </a:p>
        </p:txBody>
      </p:sp>
      <p:pic>
        <p:nvPicPr>
          <p:cNvPr id="174" name="Shape 174"/>
          <p:cNvPicPr preferRelativeResize="0"/>
          <p:nvPr/>
        </p:nvPicPr>
        <p:blipFill>
          <a:blip r:embed="rId3">
            <a:alphaModFix/>
          </a:blip>
          <a:stretch>
            <a:fillRect/>
          </a:stretch>
        </p:blipFill>
        <p:spPr>
          <a:xfrm>
            <a:off x="691075" y="1256420"/>
            <a:ext cx="6513450" cy="5025675"/>
          </a:xfrm>
          <a:prstGeom prst="rect">
            <a:avLst/>
          </a:prstGeom>
          <a:noFill/>
          <a:ln>
            <a:noFill/>
          </a:ln>
        </p:spPr>
      </p:pic>
    </p:spTree>
    <p:extLst>
      <p:ext uri="{BB962C8B-B14F-4D97-AF65-F5344CB8AC3E}">
        <p14:creationId xmlns:p14="http://schemas.microsoft.com/office/powerpoint/2010/main" val="315054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77812" y="264160"/>
            <a:ext cx="8685300" cy="588600"/>
          </a:xfrm>
          <a:prstGeom prst="rect">
            <a:avLst/>
          </a:prstGeom>
          <a:noFill/>
          <a:ln>
            <a:noFill/>
          </a:ln>
        </p:spPr>
        <p:txBody>
          <a:bodyPr wrap="square" lIns="91425" tIns="45700" rIns="91425" bIns="45700" anchor="b" anchorCtr="0">
            <a:noAutofit/>
          </a:bodyPr>
          <a:lstStyle/>
          <a:p>
            <a:pPr>
              <a:buSzPct val="25000"/>
            </a:pPr>
            <a:r>
              <a:rPr lang="en" sz="3600" dirty="0">
                <a:solidFill>
                  <a:schemeClr val="tx1"/>
                </a:solidFill>
                <a:latin typeface="Museo For Dell" panose="02000000000000000000" pitchFamily="2" charset="0"/>
                <a:ea typeface="Questrial"/>
                <a:cs typeface="Questrial"/>
                <a:sym typeface="Questrial"/>
              </a:rPr>
              <a:t>Peaking oil production consequences </a:t>
            </a:r>
          </a:p>
        </p:txBody>
      </p:sp>
      <p:sp>
        <p:nvSpPr>
          <p:cNvPr id="180" name="Shape 180"/>
          <p:cNvSpPr txBox="1">
            <a:spLocks noGrp="1"/>
          </p:cNvSpPr>
          <p:nvPr>
            <p:ph type="body" idx="1"/>
          </p:nvPr>
        </p:nvSpPr>
        <p:spPr>
          <a:xfrm>
            <a:off x="70338" y="1152128"/>
            <a:ext cx="9144000" cy="5134372"/>
          </a:xfrm>
          <a:prstGeom prst="rect">
            <a:avLst/>
          </a:prstGeom>
          <a:noFill/>
          <a:ln>
            <a:noFill/>
          </a:ln>
        </p:spPr>
        <p:txBody>
          <a:bodyPr wrap="square" lIns="91425" tIns="45700" rIns="91425" bIns="45700" anchor="t" anchorCtr="0">
            <a:noAutofit/>
          </a:bodyPr>
          <a:lstStyle/>
          <a:p>
            <a:pPr indent="-279400">
              <a:spcBef>
                <a:spcPts val="0"/>
              </a:spcBef>
              <a:buSzPct val="76000"/>
            </a:pPr>
            <a:r>
              <a:rPr lang="en" sz="2800" dirty="0">
                <a:solidFill>
                  <a:schemeClr val="tx1"/>
                </a:solidFill>
                <a:latin typeface="Museo For Dell" panose="02000000000000000000" pitchFamily="2" charset="0"/>
                <a:ea typeface="Questrial"/>
                <a:cs typeface="Questrial"/>
                <a:sym typeface="Questrial"/>
              </a:rPr>
              <a:t>Coming decline in oil supply will have enormous economic, social, and political consequences</a:t>
            </a:r>
          </a:p>
          <a:p>
            <a:pPr marL="639762" lvl="1" indent="-284162">
              <a:buSzPct val="76000"/>
            </a:pPr>
            <a:r>
              <a:rPr lang="en" sz="2800" dirty="0">
                <a:solidFill>
                  <a:schemeClr val="tx1"/>
                </a:solidFill>
                <a:latin typeface="Museo For Dell" panose="02000000000000000000" pitchFamily="2" charset="0"/>
                <a:ea typeface="Questrial"/>
                <a:cs typeface="Questrial"/>
                <a:sym typeface="Questrial"/>
              </a:rPr>
              <a:t>Our lives will be profoundly affected</a:t>
            </a:r>
          </a:p>
          <a:p>
            <a:pPr indent="-279400">
              <a:spcBef>
                <a:spcPts val="440"/>
              </a:spcBef>
              <a:buSzPct val="76000"/>
            </a:pPr>
            <a:r>
              <a:rPr lang="en" sz="2800" dirty="0">
                <a:solidFill>
                  <a:schemeClr val="tx1"/>
                </a:solidFill>
                <a:latin typeface="Museo For Dell" panose="02000000000000000000" pitchFamily="2" charset="0"/>
                <a:ea typeface="Questrial"/>
                <a:cs typeface="Questrial"/>
                <a:sym typeface="Questrial"/>
              </a:rPr>
              <a:t>“The long emergency”: from lacking cheap oil to transport goods, our economies collapse and become localized</a:t>
            </a:r>
          </a:p>
          <a:p>
            <a:pPr indent="-279400">
              <a:spcBef>
                <a:spcPts val="440"/>
              </a:spcBef>
              <a:buSzPct val="76000"/>
            </a:pPr>
            <a:r>
              <a:rPr lang="en" sz="2800" dirty="0">
                <a:solidFill>
                  <a:schemeClr val="tx1"/>
                </a:solidFill>
                <a:latin typeface="Museo For Dell" panose="02000000000000000000" pitchFamily="2" charset="0"/>
                <a:ea typeface="Questrial"/>
                <a:cs typeface="Questrial"/>
                <a:sym typeface="Questrial"/>
              </a:rPr>
              <a:t>More optimistic observers argue that as supplies dwindle, conservation and alternative energy supplies will kick in</a:t>
            </a:r>
          </a:p>
          <a:p>
            <a:pPr marL="639762" lvl="1" indent="-284162">
              <a:buSzPct val="76000"/>
            </a:pPr>
            <a:r>
              <a:rPr lang="en" sz="2800" dirty="0">
                <a:solidFill>
                  <a:schemeClr val="tx1"/>
                </a:solidFill>
                <a:latin typeface="Museo For Dell" panose="02000000000000000000" pitchFamily="2" charset="0"/>
                <a:ea typeface="Questrial"/>
                <a:cs typeface="Questrial"/>
                <a:sym typeface="Questrial"/>
              </a:rPr>
              <a:t>We will be saved from major disruptions</a:t>
            </a:r>
          </a:p>
        </p:txBody>
      </p:sp>
    </p:spTree>
    <p:extLst>
      <p:ext uri="{BB962C8B-B14F-4D97-AF65-F5344CB8AC3E}">
        <p14:creationId xmlns:p14="http://schemas.microsoft.com/office/powerpoint/2010/main" val="1141052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descr="19_T05"/>
          <p:cNvPicPr preferRelativeResize="0"/>
          <p:nvPr/>
        </p:nvPicPr>
        <p:blipFill rotWithShape="1">
          <a:blip r:embed="rId3">
            <a:alphaModFix/>
          </a:blip>
          <a:srcRect/>
          <a:stretch/>
        </p:blipFill>
        <p:spPr>
          <a:xfrm>
            <a:off x="114301" y="830050"/>
            <a:ext cx="3499338" cy="4172773"/>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8955" y="457200"/>
            <a:ext cx="5029200" cy="5424854"/>
          </a:xfrm>
          <a:prstGeom prst="rect">
            <a:avLst/>
          </a:prstGeom>
        </p:spPr>
      </p:pic>
    </p:spTree>
    <p:extLst>
      <p:ext uri="{BB962C8B-B14F-4D97-AF65-F5344CB8AC3E}">
        <p14:creationId xmlns:p14="http://schemas.microsoft.com/office/powerpoint/2010/main" val="4011448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descr="19_10"/>
          <p:cNvPicPr preferRelativeResize="0"/>
          <p:nvPr/>
        </p:nvPicPr>
        <p:blipFill rotWithShape="1">
          <a:blip r:embed="rId3">
            <a:alphaModFix/>
          </a:blip>
          <a:srcRect/>
          <a:stretch/>
        </p:blipFill>
        <p:spPr>
          <a:xfrm>
            <a:off x="52900" y="1253575"/>
            <a:ext cx="9144000" cy="4200600"/>
          </a:xfrm>
          <a:prstGeom prst="rect">
            <a:avLst/>
          </a:prstGeom>
          <a:noFill/>
          <a:ln>
            <a:noFill/>
          </a:ln>
        </p:spPr>
      </p:pic>
    </p:spTree>
    <p:extLst>
      <p:ext uri="{BB962C8B-B14F-4D97-AF65-F5344CB8AC3E}">
        <p14:creationId xmlns:p14="http://schemas.microsoft.com/office/powerpoint/2010/main" val="337094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Shape 1808"/>
          <p:cNvSpPr txBox="1">
            <a:spLocks noGrp="1"/>
          </p:cNvSpPr>
          <p:nvPr>
            <p:ph type="ctrTitle"/>
          </p:nvPr>
        </p:nvSpPr>
        <p:spPr>
          <a:xfrm>
            <a:off x="2103127" y="0"/>
            <a:ext cx="4761900" cy="1546500"/>
          </a:xfrm>
          <a:prstGeom prst="rect">
            <a:avLst/>
          </a:prstGeom>
        </p:spPr>
        <p:txBody>
          <a:bodyPr wrap="square" lIns="91425" tIns="91425" rIns="91425" bIns="91425" anchor="ctr" anchorCtr="0">
            <a:noAutofit/>
          </a:bodyPr>
          <a:lstStyle/>
          <a:p>
            <a:pPr lvl="0">
              <a:spcBef>
                <a:spcPts val="0"/>
              </a:spcBef>
              <a:buNone/>
            </a:pPr>
            <a:r>
              <a:rPr lang="en" b="1" dirty="0" smtClean="0"/>
              <a:t>Natural Gas</a:t>
            </a:r>
            <a:endParaRPr lang="en" b="1" dirty="0"/>
          </a:p>
        </p:txBody>
      </p:sp>
      <p:sp>
        <p:nvSpPr>
          <p:cNvPr id="3" name="Shape 72"/>
          <p:cNvSpPr txBox="1">
            <a:spLocks/>
          </p:cNvSpPr>
          <p:nvPr/>
        </p:nvSpPr>
        <p:spPr>
          <a:xfrm>
            <a:off x="175846" y="1265698"/>
            <a:ext cx="8737544" cy="5293364"/>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571500" indent="-571500">
              <a:buSzPct val="76000"/>
              <a:buFont typeface="Arial" panose="020B0604020202020204" pitchFamily="34" charset="0"/>
              <a:buChar char="•"/>
            </a:pPr>
            <a:r>
              <a:rPr lang="en" sz="3600" b="1" dirty="0" smtClean="0">
                <a:solidFill>
                  <a:schemeClr val="tx1"/>
                </a:solidFill>
                <a:latin typeface="Arial Rounded MT Bold" panose="020F0704030504030204" pitchFamily="34" charset="0"/>
                <a:ea typeface="Questrial"/>
                <a:cs typeface="Amatic SC" panose="020B0604020202020204" charset="-79"/>
                <a:sym typeface="Questrial"/>
              </a:rPr>
              <a:t>The fastest growing fossil fuel in use today</a:t>
            </a:r>
          </a:p>
          <a:p>
            <a:pPr marL="571500" indent="-571500">
              <a:buSzPct val="76000"/>
              <a:buFont typeface="Arial" panose="020B0604020202020204" pitchFamily="34" charset="0"/>
              <a:buChar char="•"/>
            </a:pPr>
            <a:r>
              <a:rPr lang="en" sz="3600" b="1" dirty="0" smtClean="0">
                <a:solidFill>
                  <a:schemeClr val="tx1"/>
                </a:solidFill>
                <a:latin typeface="Arial Rounded MT Bold" panose="020F0704030504030204" pitchFamily="34" charset="0"/>
                <a:ea typeface="Questrial"/>
                <a:cs typeface="Amatic SC" panose="020B0604020202020204" charset="-79"/>
                <a:sym typeface="Questrial"/>
              </a:rPr>
              <a:t>Provides 25% of global commercial energy consumption</a:t>
            </a:r>
          </a:p>
          <a:p>
            <a:pPr marL="571500" indent="-571500">
              <a:buSzPct val="76000"/>
              <a:buFont typeface="Arial" panose="020B0604020202020204" pitchFamily="34" charset="0"/>
              <a:buChar char="•"/>
            </a:pPr>
            <a:r>
              <a:rPr lang="en" sz="3600" b="1" dirty="0" smtClean="0">
                <a:solidFill>
                  <a:schemeClr val="tx1"/>
                </a:solidFill>
                <a:latin typeface="Arial Rounded MT Bold" panose="020F0704030504030204" pitchFamily="34" charset="0"/>
                <a:ea typeface="Questrial"/>
                <a:cs typeface="Amatic SC" panose="020B0604020202020204" charset="-79"/>
                <a:sym typeface="Questrial"/>
              </a:rPr>
              <a:t>World supplies are projected to last about 60 more years</a:t>
            </a:r>
          </a:p>
          <a:p>
            <a:pPr marL="571500" indent="-571500">
              <a:buSzPct val="76000"/>
              <a:buFont typeface="Arial" panose="020B0604020202020204" pitchFamily="34" charset="0"/>
              <a:buChar char="•"/>
            </a:pPr>
            <a:r>
              <a:rPr lang="en" sz="3600" b="1" dirty="0" smtClean="0">
                <a:solidFill>
                  <a:schemeClr val="tx1"/>
                </a:solidFill>
                <a:latin typeface="Arial Rounded MT Bold" panose="020F0704030504030204" pitchFamily="34" charset="0"/>
                <a:ea typeface="Questrial"/>
                <a:cs typeface="Amatic SC" panose="020B0604020202020204" charset="-79"/>
                <a:sym typeface="Questrial"/>
              </a:rPr>
              <a:t>Natural Gas = consists of methane (CH</a:t>
            </a:r>
            <a:r>
              <a:rPr lang="en" sz="3600" b="1" baseline="-25000" dirty="0" smtClean="0">
                <a:solidFill>
                  <a:schemeClr val="tx1"/>
                </a:solidFill>
                <a:latin typeface="Arial Rounded MT Bold" panose="020F0704030504030204" pitchFamily="34" charset="0"/>
                <a:ea typeface="Questrial"/>
                <a:cs typeface="Amatic SC" panose="020B0604020202020204" charset="-79"/>
                <a:sym typeface="Questrial"/>
              </a:rPr>
              <a:t>4</a:t>
            </a:r>
            <a:r>
              <a:rPr lang="en" sz="3600" b="1" dirty="0" smtClean="0">
                <a:solidFill>
                  <a:schemeClr val="tx1"/>
                </a:solidFill>
                <a:latin typeface="Arial Rounded MT Bold" panose="020F0704030504030204" pitchFamily="34" charset="0"/>
                <a:ea typeface="Questrial"/>
                <a:cs typeface="Amatic SC" panose="020B0604020202020204" charset="-79"/>
                <a:sym typeface="Questrial"/>
              </a:rPr>
              <a:t>) and other volatile </a:t>
            </a:r>
            <a:r>
              <a:rPr lang="en" sz="1800" b="1" dirty="0" smtClean="0">
                <a:solidFill>
                  <a:schemeClr val="tx1"/>
                </a:solidFill>
                <a:latin typeface="Arial Rounded MT Bold" panose="020F0704030504030204" pitchFamily="34" charset="0"/>
                <a:ea typeface="Questrial"/>
                <a:cs typeface="Amatic SC" panose="020B0604020202020204" charset="-79"/>
                <a:sym typeface="Questrial"/>
              </a:rPr>
              <a:t>(easily evaporative) </a:t>
            </a:r>
            <a:r>
              <a:rPr lang="en" sz="3600" b="1" dirty="0" smtClean="0">
                <a:solidFill>
                  <a:schemeClr val="tx1"/>
                </a:solidFill>
                <a:latin typeface="Arial Rounded MT Bold" panose="020F0704030504030204" pitchFamily="34" charset="0"/>
                <a:ea typeface="Questrial"/>
                <a:cs typeface="Amatic SC" panose="020B0604020202020204" charset="-79"/>
                <a:sym typeface="Questrial"/>
              </a:rPr>
              <a:t>hydrocarbons</a:t>
            </a:r>
            <a:endParaRPr lang="en" sz="3600" b="1" dirty="0">
              <a:solidFill>
                <a:schemeClr val="tx1"/>
              </a:solidFill>
              <a:latin typeface="Arial Rounded MT Bold" panose="020F0704030504030204" pitchFamily="34" charset="0"/>
              <a:ea typeface="Questrial"/>
              <a:cs typeface="Amatic SC" panose="020B0604020202020204" charset="-79"/>
              <a:sym typeface="Questrial"/>
            </a:endParaRPr>
          </a:p>
        </p:txBody>
      </p:sp>
    </p:spTree>
    <p:extLst>
      <p:ext uri="{BB962C8B-B14F-4D97-AF65-F5344CB8AC3E}">
        <p14:creationId xmlns:p14="http://schemas.microsoft.com/office/powerpoint/2010/main" val="2230078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Shape 1808"/>
          <p:cNvSpPr txBox="1">
            <a:spLocks noGrp="1"/>
          </p:cNvSpPr>
          <p:nvPr>
            <p:ph type="ctrTitle"/>
          </p:nvPr>
        </p:nvSpPr>
        <p:spPr>
          <a:xfrm>
            <a:off x="960126" y="-113827"/>
            <a:ext cx="7656335" cy="1546500"/>
          </a:xfrm>
          <a:prstGeom prst="rect">
            <a:avLst/>
          </a:prstGeom>
        </p:spPr>
        <p:txBody>
          <a:bodyPr wrap="square" lIns="91425" tIns="91425" rIns="91425" bIns="91425" anchor="ctr" anchorCtr="0">
            <a:noAutofit/>
          </a:bodyPr>
          <a:lstStyle/>
          <a:p>
            <a:pPr lvl="0">
              <a:spcBef>
                <a:spcPts val="0"/>
              </a:spcBef>
              <a:buNone/>
            </a:pPr>
            <a:r>
              <a:rPr lang="en" b="1" dirty="0" smtClean="0"/>
              <a:t>Natural gas is wasted!</a:t>
            </a:r>
            <a:endParaRPr lang="en"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098" y="4954174"/>
            <a:ext cx="3168679" cy="1782382"/>
          </a:xfrm>
          <a:prstGeom prst="rect">
            <a:avLst/>
          </a:prstGeom>
        </p:spPr>
      </p:pic>
      <p:sp>
        <p:nvSpPr>
          <p:cNvPr id="4" name="Shape 78"/>
          <p:cNvSpPr txBox="1">
            <a:spLocks/>
          </p:cNvSpPr>
          <p:nvPr/>
        </p:nvSpPr>
        <p:spPr>
          <a:xfrm>
            <a:off x="153377" y="1037492"/>
            <a:ext cx="8788400" cy="2888456"/>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indent="-457200">
              <a:buSzPct val="76000"/>
              <a:buFont typeface="Arial" panose="020B0604020202020204" pitchFamily="34" charset="0"/>
              <a:buChar char="•"/>
            </a:pPr>
            <a:r>
              <a:rPr lang="en" sz="2800" b="1" dirty="0" smtClean="0">
                <a:solidFill>
                  <a:schemeClr val="tx1"/>
                </a:solidFill>
                <a:latin typeface="Arial Rounded MT Bold" panose="020F0704030504030204" pitchFamily="34" charset="0"/>
                <a:ea typeface="Questrial"/>
                <a:cs typeface="Questrial"/>
                <a:sym typeface="Questrial"/>
              </a:rPr>
              <a:t>Coalbed methane</a:t>
            </a:r>
            <a:r>
              <a:rPr lang="en" sz="2800" dirty="0" smtClean="0">
                <a:solidFill>
                  <a:schemeClr val="tx1"/>
                </a:solidFill>
                <a:latin typeface="Arial Rounded MT Bold" panose="020F0704030504030204" pitchFamily="34" charset="0"/>
                <a:ea typeface="Questrial"/>
                <a:cs typeface="Questrial"/>
                <a:sym typeface="Questrial"/>
              </a:rPr>
              <a:t> = from coal seams, leaks to the atmosphere during mining</a:t>
            </a:r>
          </a:p>
          <a:p>
            <a:pPr marL="457200" indent="-457200">
              <a:buSzPct val="76000"/>
              <a:buFont typeface="Arial" panose="020B0604020202020204" pitchFamily="34" charset="0"/>
              <a:buChar char="•"/>
            </a:pPr>
            <a:r>
              <a:rPr lang="en" sz="2800" dirty="0" smtClean="0">
                <a:solidFill>
                  <a:schemeClr val="tx1"/>
                </a:solidFill>
                <a:latin typeface="Arial Rounded MT Bold" panose="020F0704030504030204" pitchFamily="34" charset="0"/>
                <a:ea typeface="Questrial"/>
                <a:cs typeface="Questrial"/>
                <a:sym typeface="Questrial"/>
              </a:rPr>
              <a:t>In remote oil-drilling areas, natural gas is </a:t>
            </a:r>
            <a:r>
              <a:rPr lang="en" sz="2800" b="1" u="sng" dirty="0" smtClean="0">
                <a:solidFill>
                  <a:schemeClr val="tx1"/>
                </a:solidFill>
                <a:latin typeface="Arial Rounded MT Bold" panose="020F0704030504030204" pitchFamily="34" charset="0"/>
                <a:ea typeface="Questrial"/>
                <a:cs typeface="Questrial"/>
                <a:sym typeface="Questrial"/>
              </a:rPr>
              <a:t>flared</a:t>
            </a:r>
            <a:r>
              <a:rPr lang="en" sz="2800" dirty="0" smtClean="0">
                <a:solidFill>
                  <a:schemeClr val="tx1"/>
                </a:solidFill>
                <a:latin typeface="Arial Rounded MT Bold" panose="020F0704030504030204" pitchFamily="34" charset="0"/>
                <a:ea typeface="Questrial"/>
                <a:cs typeface="Questrial"/>
                <a:sym typeface="Questrial"/>
              </a:rPr>
              <a:t>: simply burned off</a:t>
            </a:r>
          </a:p>
          <a:p>
            <a:pPr marL="812800" lvl="1" indent="-457200">
              <a:buSzPct val="76000"/>
              <a:buFont typeface="Arial" panose="020B0604020202020204" pitchFamily="34" charset="0"/>
              <a:buChar char="•"/>
            </a:pPr>
            <a:r>
              <a:rPr lang="en" sz="2800" dirty="0" smtClean="0">
                <a:solidFill>
                  <a:schemeClr val="tx1"/>
                </a:solidFill>
                <a:latin typeface="Arial Rounded MT Bold" panose="020F0704030504030204" pitchFamily="34" charset="0"/>
                <a:ea typeface="Questrial"/>
                <a:cs typeface="Questrial"/>
                <a:sym typeface="Questrial"/>
              </a:rPr>
              <a:t>In Alaska, gas captured during oil drilling is being reinjected into the ground for future use</a:t>
            </a:r>
          </a:p>
          <a:p>
            <a:pPr marL="457200" indent="-457200">
              <a:buSzPct val="76000"/>
              <a:buFont typeface="Arial" panose="020B0604020202020204" pitchFamily="34" charset="0"/>
              <a:buChar char="•"/>
            </a:pPr>
            <a:r>
              <a:rPr lang="en" sz="2800" dirty="0" smtClean="0">
                <a:solidFill>
                  <a:schemeClr val="tx1"/>
                </a:solidFill>
                <a:latin typeface="Arial Rounded MT Bold" panose="020F0704030504030204" pitchFamily="34" charset="0"/>
                <a:ea typeface="Questrial"/>
                <a:cs typeface="Questrial"/>
                <a:sym typeface="Questrial"/>
              </a:rPr>
              <a:t>Landfills produce biogenic natural gas</a:t>
            </a:r>
          </a:p>
          <a:p>
            <a:pPr marL="812800" lvl="1" indent="-457200">
              <a:buSzPct val="76000"/>
              <a:buFont typeface="Arial" panose="020B0604020202020204" pitchFamily="34" charset="0"/>
              <a:buChar char="•"/>
            </a:pPr>
            <a:r>
              <a:rPr lang="en" sz="2800" dirty="0" smtClean="0">
                <a:solidFill>
                  <a:schemeClr val="tx1"/>
                </a:solidFill>
                <a:latin typeface="Arial Rounded MT Bold" panose="020F0704030504030204" pitchFamily="34" charset="0"/>
                <a:ea typeface="Questrial"/>
                <a:cs typeface="Questrial"/>
                <a:sym typeface="Questrial"/>
              </a:rPr>
              <a:t>Operators are capturing and selling it</a:t>
            </a:r>
            <a:endParaRPr lang="en" sz="2800" dirty="0">
              <a:solidFill>
                <a:schemeClr val="tx1"/>
              </a:solidFill>
              <a:latin typeface="Arial Rounded MT Bold" panose="020F0704030504030204" pitchFamily="34" charset="0"/>
              <a:ea typeface="Questrial"/>
              <a:cs typeface="Questrial"/>
              <a:sym typeface="Questrial"/>
            </a:endParaRPr>
          </a:p>
        </p:txBody>
      </p:sp>
      <p:sp>
        <p:nvSpPr>
          <p:cNvPr id="3" name="Oval Callout 2"/>
          <p:cNvSpPr/>
          <p:nvPr/>
        </p:nvSpPr>
        <p:spPr>
          <a:xfrm>
            <a:off x="3622431" y="5332244"/>
            <a:ext cx="2505808" cy="1525756"/>
          </a:xfrm>
          <a:prstGeom prst="wedgeEllipseCallout">
            <a:avLst>
              <a:gd name="adj1" fmla="val -14719"/>
              <a:gd name="adj2" fmla="val -1022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Museo For Dell" panose="02000000000000000000" pitchFamily="2" charset="0"/>
              </a:rPr>
              <a:t>produced or brought about by living organisms.</a:t>
            </a:r>
          </a:p>
          <a:p>
            <a:pPr algn="ctr"/>
            <a:endParaRPr lang="en-US" sz="1600" dirty="0">
              <a:latin typeface="Museo For Dell" panose="02000000000000000000" pitchFamily="2" charset="0"/>
            </a:endParaRPr>
          </a:p>
        </p:txBody>
      </p:sp>
    </p:spTree>
    <p:extLst>
      <p:ext uri="{BB962C8B-B14F-4D97-AF65-F5344CB8AC3E}">
        <p14:creationId xmlns:p14="http://schemas.microsoft.com/office/powerpoint/2010/main" val="90215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Shape 1808"/>
          <p:cNvSpPr txBox="1">
            <a:spLocks noGrp="1"/>
          </p:cNvSpPr>
          <p:nvPr>
            <p:ph type="ctrTitle"/>
          </p:nvPr>
        </p:nvSpPr>
        <p:spPr>
          <a:xfrm>
            <a:off x="79131" y="-254504"/>
            <a:ext cx="8748519" cy="1546500"/>
          </a:xfrm>
          <a:prstGeom prst="rect">
            <a:avLst/>
          </a:prstGeom>
        </p:spPr>
        <p:txBody>
          <a:bodyPr wrap="square" lIns="91425" tIns="91425" rIns="91425" bIns="91425" anchor="ctr" anchorCtr="0">
            <a:noAutofit/>
          </a:bodyPr>
          <a:lstStyle/>
          <a:p>
            <a:pPr lvl="0" algn="l">
              <a:spcBef>
                <a:spcPts val="0"/>
              </a:spcBef>
              <a:buNone/>
            </a:pPr>
            <a:r>
              <a:rPr lang="en" b="1" dirty="0" smtClean="0"/>
              <a:t>Fracking</a:t>
            </a:r>
            <a:endParaRPr lang="en" b="1" dirty="0"/>
          </a:p>
        </p:txBody>
      </p:sp>
      <p:sp>
        <p:nvSpPr>
          <p:cNvPr id="3" name="Shape 84"/>
          <p:cNvSpPr txBox="1">
            <a:spLocks/>
          </p:cNvSpPr>
          <p:nvPr/>
        </p:nvSpPr>
        <p:spPr>
          <a:xfrm>
            <a:off x="79131" y="1213614"/>
            <a:ext cx="8678007" cy="5424577"/>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indent="-381000">
              <a:buClr>
                <a:srgbClr val="003171"/>
              </a:buClr>
              <a:buFont typeface="Arial" panose="020B0604020202020204" pitchFamily="34" charset="0"/>
              <a:buChar char="•"/>
            </a:pPr>
            <a:r>
              <a:rPr lang="en" sz="2800" b="1" dirty="0" smtClean="0">
                <a:solidFill>
                  <a:schemeClr val="tx1"/>
                </a:solidFill>
              </a:rPr>
              <a:t>Much natural gas is trapped in small pockets in shale rocks.</a:t>
            </a:r>
          </a:p>
          <a:p>
            <a:pPr marL="457200" indent="-381000">
              <a:buClr>
                <a:srgbClr val="003171"/>
              </a:buClr>
              <a:buFont typeface="Arial" panose="020B0604020202020204" pitchFamily="34" charset="0"/>
              <a:buChar char="•"/>
            </a:pPr>
            <a:r>
              <a:rPr lang="en" sz="2800" b="1" dirty="0" smtClean="0">
                <a:solidFill>
                  <a:schemeClr val="tx1"/>
                </a:solidFill>
              </a:rPr>
              <a:t>The rocks must be broken and cracked to release the natural gas. This is called Hydraulic Fracturing or “Fracking”</a:t>
            </a:r>
          </a:p>
          <a:p>
            <a:pPr marL="457200" indent="-381000">
              <a:buClr>
                <a:srgbClr val="003171"/>
              </a:buClr>
              <a:buFont typeface="Arial" panose="020B0604020202020204" pitchFamily="34" charset="0"/>
              <a:buChar char="•"/>
            </a:pPr>
            <a:r>
              <a:rPr lang="en" sz="2800" b="1" dirty="0" smtClean="0">
                <a:solidFill>
                  <a:schemeClr val="tx1"/>
                </a:solidFill>
              </a:rPr>
              <a:t>High pressure water, sand and chemicals are pumped down into the rocks to split them and release the gas.</a:t>
            </a:r>
          </a:p>
          <a:p>
            <a:pPr marL="457200" indent="-381000">
              <a:buClr>
                <a:srgbClr val="003171"/>
              </a:buClr>
              <a:buFont typeface="Arial" panose="020B0604020202020204" pitchFamily="34" charset="0"/>
              <a:buChar char="•"/>
            </a:pPr>
            <a:r>
              <a:rPr lang="en" sz="2800" b="1" dirty="0" smtClean="0">
                <a:solidFill>
                  <a:schemeClr val="tx1"/>
                </a:solidFill>
              </a:rPr>
              <a:t>There are concerns about contaminating ground water with natural gas and the fracking chemicals. </a:t>
            </a:r>
            <a:endParaRPr lang="en" sz="2800" b="1" dirty="0">
              <a:solidFill>
                <a:schemeClr val="tx1"/>
              </a:solidFill>
            </a:endParaRPr>
          </a:p>
        </p:txBody>
      </p:sp>
    </p:spTree>
    <p:extLst>
      <p:ext uri="{BB962C8B-B14F-4D97-AF65-F5344CB8AC3E}">
        <p14:creationId xmlns:p14="http://schemas.microsoft.com/office/powerpoint/2010/main" val="624132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162" y="244426"/>
            <a:ext cx="8132884" cy="6506307"/>
          </a:xfrm>
          <a:prstGeom prst="rect">
            <a:avLst/>
          </a:prstGeom>
          <a:ln>
            <a:noFill/>
          </a:ln>
          <a:effectLst>
            <a:softEdge rad="112500"/>
          </a:effectLst>
        </p:spPr>
      </p:pic>
    </p:spTree>
    <p:extLst>
      <p:ext uri="{BB962C8B-B14F-4D97-AF65-F5344CB8AC3E}">
        <p14:creationId xmlns:p14="http://schemas.microsoft.com/office/powerpoint/2010/main" val="2307814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Shape 1808"/>
          <p:cNvSpPr txBox="1">
            <a:spLocks noGrp="1"/>
          </p:cNvSpPr>
          <p:nvPr>
            <p:ph type="ctrTitle"/>
          </p:nvPr>
        </p:nvSpPr>
        <p:spPr>
          <a:xfrm>
            <a:off x="2191050" y="2427150"/>
            <a:ext cx="4761900" cy="1546500"/>
          </a:xfrm>
          <a:prstGeom prst="rect">
            <a:avLst/>
          </a:prstGeom>
        </p:spPr>
        <p:txBody>
          <a:bodyPr wrap="square" lIns="91425" tIns="91425" rIns="91425" bIns="91425" anchor="ctr" anchorCtr="0">
            <a:noAutofit/>
          </a:bodyPr>
          <a:lstStyle/>
          <a:p>
            <a:pPr lvl="0">
              <a:spcBef>
                <a:spcPts val="0"/>
              </a:spcBef>
              <a:buNone/>
            </a:pPr>
            <a:r>
              <a:rPr lang="en" dirty="0"/>
              <a:t>This is your presentation title</a:t>
            </a:r>
          </a:p>
        </p:txBody>
      </p:sp>
      <p:pic>
        <p:nvPicPr>
          <p:cNvPr id="2" name="Picture 1"/>
          <p:cNvPicPr>
            <a:picLocks noChangeAspect="1"/>
          </p:cNvPicPr>
          <p:nvPr/>
        </p:nvPicPr>
        <p:blipFill>
          <a:blip r:embed="rId3"/>
          <a:stretch>
            <a:fillRect/>
          </a:stretch>
        </p:blipFill>
        <p:spPr>
          <a:xfrm>
            <a:off x="517155" y="541910"/>
            <a:ext cx="8134475" cy="5621131"/>
          </a:xfrm>
          <a:prstGeom prst="rect">
            <a:avLst/>
          </a:prstGeom>
        </p:spPr>
      </p:pic>
    </p:spTree>
    <p:extLst>
      <p:ext uri="{BB962C8B-B14F-4D97-AF65-F5344CB8AC3E}">
        <p14:creationId xmlns:p14="http://schemas.microsoft.com/office/powerpoint/2010/main" val="22594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Shape 1808"/>
          <p:cNvSpPr txBox="1">
            <a:spLocks noGrp="1"/>
          </p:cNvSpPr>
          <p:nvPr>
            <p:ph type="ctrTitle"/>
          </p:nvPr>
        </p:nvSpPr>
        <p:spPr>
          <a:xfrm>
            <a:off x="1644162" y="2427150"/>
            <a:ext cx="5565530" cy="1546500"/>
          </a:xfrm>
          <a:prstGeom prst="rect">
            <a:avLst/>
          </a:prstGeom>
        </p:spPr>
        <p:txBody>
          <a:bodyPr wrap="square" lIns="91425" tIns="91425" rIns="91425" bIns="91425" anchor="ctr" anchorCtr="0">
            <a:noAutofit/>
          </a:bodyPr>
          <a:lstStyle/>
          <a:p>
            <a:pPr lvl="0">
              <a:spcBef>
                <a:spcPts val="0"/>
              </a:spcBef>
              <a:buNone/>
            </a:pPr>
            <a:r>
              <a:rPr lang="en" dirty="0" smtClean="0"/>
              <a:t>Fracking: friend or foe?</a:t>
            </a:r>
            <a:endParaRPr lang="en" dirty="0"/>
          </a:p>
        </p:txBody>
      </p:sp>
    </p:spTree>
    <p:extLst>
      <p:ext uri="{BB962C8B-B14F-4D97-AF65-F5344CB8AC3E}">
        <p14:creationId xmlns:p14="http://schemas.microsoft.com/office/powerpoint/2010/main" val="3289052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1042987" y="1627584"/>
            <a:ext cx="7024800" cy="857400"/>
          </a:xfrm>
          <a:prstGeom prst="rect">
            <a:avLst/>
          </a:prstGeom>
        </p:spPr>
        <p:txBody>
          <a:bodyPr wrap="square" lIns="91425" tIns="91425" rIns="91425" bIns="91425" anchor="b" anchorCtr="0">
            <a:noAutofit/>
          </a:bodyPr>
          <a:lstStyle/>
          <a:p>
            <a:endParaRPr/>
          </a:p>
        </p:txBody>
      </p:sp>
      <p:sp>
        <p:nvSpPr>
          <p:cNvPr id="97" name="Shape 97"/>
          <p:cNvSpPr txBox="1">
            <a:spLocks noGrp="1"/>
          </p:cNvSpPr>
          <p:nvPr>
            <p:ph type="body" idx="1"/>
          </p:nvPr>
        </p:nvSpPr>
        <p:spPr>
          <a:xfrm>
            <a:off x="1042987" y="2600325"/>
            <a:ext cx="6777000" cy="2631300"/>
          </a:xfrm>
          <a:prstGeom prst="rect">
            <a:avLst/>
          </a:prstGeom>
        </p:spPr>
        <p:txBody>
          <a:bodyPr wrap="square" lIns="91425" tIns="91425" rIns="91425" bIns="91425" anchor="t" anchorCtr="0">
            <a:noAutofit/>
          </a:bodyPr>
          <a:lstStyle/>
          <a:p>
            <a:pPr>
              <a:spcBef>
                <a:spcPts val="0"/>
              </a:spcBef>
              <a:buNone/>
            </a:pPr>
            <a:endParaRPr/>
          </a:p>
        </p:txBody>
      </p:sp>
      <p:pic>
        <p:nvPicPr>
          <p:cNvPr id="98" name="Shape 98"/>
          <p:cNvPicPr preferRelativeResize="0"/>
          <p:nvPr/>
        </p:nvPicPr>
        <p:blipFill>
          <a:blip r:embed="rId3">
            <a:alphaModFix/>
          </a:blip>
          <a:stretch>
            <a:fillRect/>
          </a:stretch>
        </p:blipFill>
        <p:spPr>
          <a:xfrm>
            <a:off x="991088" y="857250"/>
            <a:ext cx="7128574" cy="5346424"/>
          </a:xfrm>
          <a:prstGeom prst="rect">
            <a:avLst/>
          </a:prstGeom>
          <a:noFill/>
          <a:ln>
            <a:noFill/>
          </a:ln>
        </p:spPr>
      </p:pic>
    </p:spTree>
    <p:extLst>
      <p:ext uri="{BB962C8B-B14F-4D97-AF65-F5344CB8AC3E}">
        <p14:creationId xmlns:p14="http://schemas.microsoft.com/office/powerpoint/2010/main" val="3082117921"/>
      </p:ext>
    </p:extLst>
  </p:cSld>
  <p:clrMapOvr>
    <a:masterClrMapping/>
  </p:clrMapOvr>
</p:sld>
</file>

<file path=ppt/theme/theme1.xml><?xml version="1.0" encoding="utf-8"?>
<a:theme xmlns:a="http://schemas.openxmlformats.org/drawingml/2006/main" name="Nathan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6513</TotalTime>
  <Words>620</Words>
  <Application>Microsoft Office PowerPoint</Application>
  <PresentationFormat>On-screen Show (4:3)</PresentationFormat>
  <Paragraphs>69</Paragraphs>
  <Slides>24</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Microsoft PhagsPa</vt:lpstr>
      <vt:lpstr>MS UI Gothic</vt:lpstr>
      <vt:lpstr>Museo For Dell</vt:lpstr>
      <vt:lpstr>Noto Symbol</vt:lpstr>
      <vt:lpstr>Rockwell</vt:lpstr>
      <vt:lpstr>Arial Rounded MT Bold</vt:lpstr>
      <vt:lpstr>Papyrus</vt:lpstr>
      <vt:lpstr>Arial</vt:lpstr>
      <vt:lpstr>Merriweather</vt:lpstr>
      <vt:lpstr>Nirmala UI</vt:lpstr>
      <vt:lpstr>Amatic SC</vt:lpstr>
      <vt:lpstr>Questrial</vt:lpstr>
      <vt:lpstr>Nathaniel template</vt:lpstr>
      <vt:lpstr>PowerPoint Presentation</vt:lpstr>
      <vt:lpstr>PowerPoint Presentation</vt:lpstr>
      <vt:lpstr>Natural Gas</vt:lpstr>
      <vt:lpstr>Natural gas is wasted!</vt:lpstr>
      <vt:lpstr>Fracking</vt:lpstr>
      <vt:lpstr>PowerPoint Presentation</vt:lpstr>
      <vt:lpstr>This is your presentation title</vt:lpstr>
      <vt:lpstr>Fracking: friend or foe?</vt:lpstr>
      <vt:lpstr>PowerPoint Presentation</vt:lpstr>
      <vt:lpstr>The age of oil</vt:lpstr>
      <vt:lpstr>Heat and pressure forms petroleum</vt:lpstr>
      <vt:lpstr>What’s really in the oil?</vt:lpstr>
      <vt:lpstr>PowerPoint Presentation</vt:lpstr>
      <vt:lpstr>Not all oil can be extracted</vt:lpstr>
      <vt:lpstr>Remaining oil reserves </vt:lpstr>
      <vt:lpstr>We WILL face an oil shortage</vt:lpstr>
      <vt:lpstr>U.S. oil production has already peaked</vt:lpstr>
      <vt:lpstr>Global oil production is peaking</vt:lpstr>
      <vt:lpstr>Other oil sources</vt:lpstr>
      <vt:lpstr>PowerPoint Presentation</vt:lpstr>
      <vt:lpstr>PowerPoint Presentation</vt:lpstr>
      <vt:lpstr>Peaking oil production consequences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COLLIER, RANDI</dc:creator>
  <cp:lastModifiedBy>COLLIER, RANDI</cp:lastModifiedBy>
  <cp:revision>19</cp:revision>
  <dcterms:modified xsi:type="dcterms:W3CDTF">2017-10-23T16:27:53Z</dcterms:modified>
</cp:coreProperties>
</file>