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41294" y="4364181"/>
            <a:ext cx="4975411" cy="4087091"/>
          </a:xfrm>
          <a:prstGeom prst="rect">
            <a:avLst/>
          </a:prstGeom>
          <a:noFill/>
          <a:ln>
            <a:noFill/>
          </a:ln>
        </p:spPr>
        <p:txBody>
          <a:bodyPr lIns="81475" tIns="81475" rIns="81475" bIns="814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2150"/>
            <a:ext cx="6035675" cy="33956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3899646" y="8659090"/>
            <a:ext cx="2958352" cy="484909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Font typeface="Times New Roman"/>
              <a:buNone/>
            </a:pPr>
            <a:r>
              <a:rPr lang="en" sz="11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3738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6360" y="4342533"/>
            <a:ext cx="5486679" cy="4033692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3899646" y="8659090"/>
            <a:ext cx="2958352" cy="484909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Font typeface="Times New Roman"/>
              <a:buNone/>
            </a:pPr>
            <a:r>
              <a:rPr lang="en" sz="11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3738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6360" y="4342533"/>
            <a:ext cx="5486679" cy="4033692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3899646" y="8659090"/>
            <a:ext cx="2958352" cy="484909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Font typeface="Times New Roman"/>
              <a:buNone/>
            </a:pPr>
            <a:r>
              <a:rPr lang="en" sz="11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3738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6360" y="4342533"/>
            <a:ext cx="5486679" cy="4033692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3899646" y="8659090"/>
            <a:ext cx="2958352" cy="484909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Font typeface="Times New Roman"/>
              <a:buNone/>
            </a:pPr>
            <a:r>
              <a:rPr lang="en" sz="11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3738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6360" y="4342533"/>
            <a:ext cx="5486679" cy="4033692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3899646" y="8659090"/>
            <a:ext cx="2958300" cy="484799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Font typeface="Times New Roman"/>
              <a:buNone/>
            </a:pPr>
            <a:r>
              <a:rPr lang="en" sz="11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3738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6360" y="4342533"/>
            <a:ext cx="5486699" cy="4033799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3899646" y="8659090"/>
            <a:ext cx="2958352" cy="484909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Font typeface="Times New Roman"/>
              <a:buNone/>
            </a:pPr>
            <a:r>
              <a:rPr lang="en" sz="11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3738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6360" y="4342533"/>
            <a:ext cx="5486679" cy="4033692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2" y="12039"/>
            <a:ext cx="10925833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0"/>
            <a:ext cx="10500940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6" y="-661"/>
            <a:ext cx="2167466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10800000" flipH="1">
            <a:off x="-524933" y="131"/>
            <a:ext cx="1403434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Shape 35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36" name="Shape 36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6479" y="205221"/>
            <a:ext cx="8218079" cy="853289"/>
          </a:xfrm>
          <a:prstGeom prst="rect">
            <a:avLst/>
          </a:prstGeom>
          <a:noFill/>
          <a:ln>
            <a:noFill/>
          </a:ln>
        </p:spPr>
        <p:txBody>
          <a:bodyPr lIns="76025" tIns="76025" rIns="76025" bIns="76025" anchor="ctr" anchorCtr="0"/>
          <a:lstStyle>
            <a:lvl1pPr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1pPr>
            <a:lvl2pPr lvl="1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2pPr>
            <a:lvl3pPr lvl="2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3pPr>
            <a:lvl4pPr lvl="3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4pPr>
            <a:lvl5pPr lvl="4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5pPr>
            <a:lvl6pPr marL="381000" lvl="5" algn="l" rtl="0">
              <a:spcBef>
                <a:spcPts val="0"/>
              </a:spcBef>
              <a:spcAft>
                <a:spcPts val="0"/>
              </a:spcAft>
              <a:buSzPct val="100000"/>
              <a:defRPr sz="1200"/>
            </a:lvl6pPr>
            <a:lvl7pPr marL="762000" lvl="6" algn="l" rtl="0">
              <a:spcBef>
                <a:spcPts val="0"/>
              </a:spcBef>
              <a:spcAft>
                <a:spcPts val="0"/>
              </a:spcAft>
              <a:buSzPct val="100000"/>
              <a:defRPr sz="1200"/>
            </a:lvl7pPr>
            <a:lvl8pPr marL="1143000" lvl="7" algn="l" rtl="0">
              <a:spcBef>
                <a:spcPts val="0"/>
              </a:spcBef>
              <a:spcAft>
                <a:spcPts val="0"/>
              </a:spcAft>
              <a:buSzPct val="100000"/>
              <a:defRPr sz="1200"/>
            </a:lvl8pPr>
            <a:lvl9pPr marL="1524000" lvl="8" algn="l" rtl="0">
              <a:spcBef>
                <a:spcPts val="0"/>
              </a:spcBef>
              <a:spcAft>
                <a:spcPts val="0"/>
              </a:spcAft>
              <a:buSzPct val="100000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6479" y="1203246"/>
            <a:ext cx="8218079" cy="3393716"/>
          </a:xfrm>
          <a:prstGeom prst="rect">
            <a:avLst/>
          </a:prstGeom>
          <a:noFill/>
          <a:ln>
            <a:noFill/>
          </a:ln>
        </p:spPr>
        <p:txBody>
          <a:bodyPr lIns="76025" tIns="76025" rIns="76025" bIns="76025" anchor="t" anchorCtr="0"/>
          <a:lstStyle>
            <a:lvl1pPr marL="355600" lvl="0" indent="-190500" algn="l" rtl="0">
              <a:lnSpc>
                <a:spcPct val="7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1pPr>
            <a:lvl2pPr marL="711200" lvl="1" indent="-139700" algn="l" rtl="0">
              <a:lnSpc>
                <a:spcPct val="75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/>
              <a:buChar char="−"/>
              <a:defRPr sz="1200"/>
            </a:lvl2pPr>
            <a:lvl3pPr marL="1066800" lvl="2" indent="-127000" algn="l" rtl="0">
              <a:lnSpc>
                <a:spcPct val="75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3pPr>
            <a:lvl4pPr marL="1422400" lvl="3" indent="-88900" algn="l" rtl="0">
              <a:lnSpc>
                <a:spcPct val="7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Arial"/>
              <a:buChar char="−"/>
              <a:defRPr sz="1200"/>
            </a:lvl4pPr>
            <a:lvl5pPr marL="1790700" lvl="4" indent="-1397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5pPr>
            <a:lvl6pPr marL="2171700" lvl="5" indent="-1397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6pPr>
            <a:lvl7pPr marL="2552700" lvl="6" indent="-1397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7pPr>
            <a:lvl8pPr marL="2921000" lvl="7" indent="-1270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8pPr>
            <a:lvl9pPr marL="3302000" lvl="8" indent="-1270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6480" y="205221"/>
            <a:ext cx="8228159" cy="857610"/>
          </a:xfrm>
          <a:prstGeom prst="rect">
            <a:avLst/>
          </a:prstGeom>
          <a:noFill/>
          <a:ln>
            <a:noFill/>
          </a:ln>
        </p:spPr>
        <p:txBody>
          <a:bodyPr lIns="76025" tIns="76025" rIns="76025" bIns="76025" anchor="ctr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5pPr>
            <a:lvl6pPr marL="1282700" lvl="5" indent="-1905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6pPr>
            <a:lvl7pPr marL="1663700" lvl="6" indent="-1905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7pPr>
            <a:lvl8pPr marL="2032000" lvl="7" indent="-1778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8pPr>
            <a:lvl9pPr marL="2413000" lvl="8" indent="-1778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wave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buChar char="○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buChar char="■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0dWF_3PYh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551700" y="2201975"/>
            <a:ext cx="1620299" cy="1511699"/>
          </a:xfrm>
          <a:prstGeom prst="ellipse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762000" y="-251221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Museo For Dell" panose="02000000000000000000" pitchFamily="2" charset="0"/>
              </a:rPr>
              <a:t>Earth’s Interior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31325" y="558275"/>
            <a:ext cx="5596293" cy="206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Museo For Dell" panose="02000000000000000000" pitchFamily="2" charset="0"/>
              </a:rPr>
              <a:t>Inner Core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>
                <a:latin typeface="Museo For Dell" panose="02000000000000000000" pitchFamily="2" charset="0"/>
              </a:rPr>
              <a:t>Solid Metal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>
                <a:latin typeface="Museo For Dell" panose="02000000000000000000" pitchFamily="2" charset="0"/>
              </a:rPr>
              <a:t>Heated by decay of radioactive elements</a:t>
            </a:r>
          </a:p>
        </p:txBody>
      </p:sp>
      <p:sp>
        <p:nvSpPr>
          <p:cNvPr id="60" name="Shape 60"/>
          <p:cNvSpPr/>
          <p:nvPr/>
        </p:nvSpPr>
        <p:spPr>
          <a:xfrm>
            <a:off x="6785550" y="2414075"/>
            <a:ext cx="1152600" cy="1087500"/>
          </a:xfrm>
          <a:prstGeom prst="ellipse">
            <a:avLst/>
          </a:prstGeom>
          <a:solidFill>
            <a:srgbClr val="FFF2CC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31325" y="2668025"/>
            <a:ext cx="5076748" cy="206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Museo For Dell" panose="02000000000000000000" pitchFamily="2" charset="0"/>
              </a:rPr>
              <a:t>Outer Core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>
                <a:latin typeface="Museo For Dell" panose="02000000000000000000" pitchFamily="2" charset="0"/>
              </a:rPr>
              <a:t>Composed of iron &amp; some nickel</a:t>
            </a:r>
            <a:endParaRPr lang="en" dirty="0">
              <a:latin typeface="Museo For Dell" panose="02000000000000000000" pitchFamily="2" charset="0"/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en" dirty="0">
                <a:latin typeface="Museo For Dell" panose="02000000000000000000" pitchFamily="2" charset="0"/>
              </a:rPr>
              <a:t>Generates Earth’s Magnetic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5799750" y="1501775"/>
            <a:ext cx="3124199" cy="2912100"/>
          </a:xfrm>
          <a:prstGeom prst="ellipse">
            <a:avLst/>
          </a:prstGeom>
          <a:solidFill>
            <a:srgbClr val="00FF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5836350" y="1535825"/>
            <a:ext cx="3050999" cy="2844000"/>
          </a:xfrm>
          <a:prstGeom prst="ellipse">
            <a:avLst/>
          </a:prstGeom>
          <a:solidFill>
            <a:srgbClr val="A61C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6551700" y="2201975"/>
            <a:ext cx="1620299" cy="1511699"/>
          </a:xfrm>
          <a:prstGeom prst="ellipse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62000" y="-251221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Earth’s Interior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0600" y="558275"/>
            <a:ext cx="5013300" cy="206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Mantle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Rocky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Soft, semi-rigid, and able to slowly flow</a:t>
            </a:r>
          </a:p>
        </p:txBody>
      </p:sp>
      <p:sp>
        <p:nvSpPr>
          <p:cNvPr id="71" name="Shape 71"/>
          <p:cNvSpPr/>
          <p:nvPr/>
        </p:nvSpPr>
        <p:spPr>
          <a:xfrm>
            <a:off x="6785550" y="2414075"/>
            <a:ext cx="1152600" cy="1087500"/>
          </a:xfrm>
          <a:prstGeom prst="ellipse">
            <a:avLst/>
          </a:prstGeom>
          <a:solidFill>
            <a:srgbClr val="FFF2CC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80600" y="2515625"/>
            <a:ext cx="5339400" cy="206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Lithosphere (crust)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Solid rocky outer layer of the Earth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Broken into slow-moving pieces called plates.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41299" y="182612"/>
            <a:ext cx="7869599" cy="3393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55600" marR="0" lvl="0" indent="-2667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Cause of Plate Motion</a:t>
            </a:r>
          </a:p>
          <a:p>
            <a:pPr marL="355600" marR="0" lvl="0" indent="-266700" algn="l" rtl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Areas the mantle are heated by the core. The hot material rises and pushes against the lithosphere and drags the plates.</a:t>
            </a:r>
          </a:p>
        </p:txBody>
      </p:sp>
      <p:sp>
        <p:nvSpPr>
          <p:cNvPr id="78" name="Shape 78" descr="mantle convection cells and continental drift.wmv ... Hot Chocolate Mantle  Convection ..." title="mantle convection cells and continental drift.wmv ...">
            <a:hlinkClick r:id="rId3"/>
          </p:cNvPr>
          <p:cNvSpPr/>
          <p:nvPr/>
        </p:nvSpPr>
        <p:spPr>
          <a:xfrm>
            <a:off x="2383900" y="1956475"/>
            <a:ext cx="4249375" cy="31870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ubTitle" idx="4294967295"/>
          </p:nvPr>
        </p:nvSpPr>
        <p:spPr>
          <a:xfrm>
            <a:off x="126258" y="395783"/>
            <a:ext cx="5472785" cy="42061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 Boundaries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where the plates 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contact with one another.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three types of Plate Boundaries: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marL="514350" marR="0" lvl="0" indent="-5143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" sz="2700" b="0" i="0" u="sng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Divergent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Plates move apart</a:t>
            </a:r>
          </a:p>
          <a:p>
            <a:pPr marL="514350" marR="0" lvl="0" indent="-5143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" sz="2700" b="0" i="0" u="sng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Convergent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Plates come together</a:t>
            </a:r>
          </a:p>
          <a:p>
            <a:pPr marL="514350" marR="0" lvl="0" indent="-5143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" sz="2700" b="0" i="0" u="sng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 </a:t>
            </a:r>
            <a:r>
              <a:rPr lang="en" sz="27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Fault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Slide along each other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59" y="1070113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ubTitle" idx="4294967295"/>
          </p:nvPr>
        </p:nvSpPr>
        <p:spPr>
          <a:xfrm>
            <a:off x="255131" y="176951"/>
            <a:ext cx="8229600" cy="3398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Divergent Boundaries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happen when plates move apart and create new crust 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material.</a:t>
            </a:r>
          </a:p>
          <a:p>
            <a:pPr marL="457200" marR="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Wingdings" panose="05000000000000000000" pitchFamily="2" charset="2"/>
              <a:buChar char="q"/>
            </a:pP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Produces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crust material by widening oceans and creating new sea floor.			</a:t>
            </a:r>
          </a:p>
          <a:p>
            <a:pPr marL="457200" marR="0" lvl="0" indent="-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Wingdings" panose="05000000000000000000" pitchFamily="2" charset="2"/>
              <a:buChar char="q"/>
            </a:pP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Rift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Valleys are found along seafloor 			  divergent boundaries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" sz="27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0875" y="3523331"/>
            <a:ext cx="6582299" cy="162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subTitle" idx="4294967295"/>
          </p:nvPr>
        </p:nvSpPr>
        <p:spPr>
          <a:xfrm>
            <a:off x="164159" y="880292"/>
            <a:ext cx="5575679" cy="31150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Continental Rifts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when 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divergent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boundaries 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occur inside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continent.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the beginning 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breakup of a 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continent.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" sz="2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is the </a:t>
            </a:r>
            <a:r>
              <a:rPr lang="en" sz="27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East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700" b="0" i="0" u="sng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African </a:t>
            </a:r>
            <a:r>
              <a:rPr lang="en" sz="27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Rift Valley.</a:t>
            </a:r>
          </a:p>
          <a:p>
            <a:pPr marL="355600" marR="0" lvl="0" indent="-266700" algn="l" rtl="0">
              <a:lnSpc>
                <a:spcPct val="93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44444"/>
              <a:buFont typeface="Arial"/>
              <a:buNone/>
            </a:pPr>
            <a:endParaRPr sz="27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0160" y="1218367"/>
            <a:ext cx="3245760" cy="337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ubTitle" idx="4294967295"/>
          </p:nvPr>
        </p:nvSpPr>
        <p:spPr>
          <a:xfrm>
            <a:off x="363432" y="492366"/>
            <a:ext cx="8229599" cy="18534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Convergent Boundaries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when two plates move towards one another and one slides beneath the other and is destroyed.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 where one plate moves 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beneath the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is called the </a:t>
            </a:r>
            <a:r>
              <a:rPr lang="en" sz="27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subduction zone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839" y="2963395"/>
            <a:ext cx="8311680" cy="226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subTitle" idx="4294967295"/>
          </p:nvPr>
        </p:nvSpPr>
        <p:spPr>
          <a:xfrm>
            <a:off x="436319" y="482426"/>
            <a:ext cx="8229600" cy="185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Convergent Boundaries </a:t>
            </a:r>
            <a:r>
              <a:rPr lang="en" sz="2700" b="0" i="0" u="sng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Ocean </a:t>
            </a:r>
            <a:r>
              <a:rPr lang="en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trench along subduction zone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Mountain </a:t>
            </a:r>
            <a:r>
              <a:rPr lang="en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ranges along the </a:t>
            </a:r>
            <a:r>
              <a:rPr lang="en" sz="27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continent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Volcanoes </a:t>
            </a:r>
            <a:r>
              <a:rPr lang="en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often form as the subducted plate melts and the magma rises through the crust.</a:t>
            </a:r>
          </a:p>
          <a:p>
            <a:pPr marL="4572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839" y="2638716"/>
            <a:ext cx="8311800" cy="226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subTitle" idx="4294967295"/>
          </p:nvPr>
        </p:nvSpPr>
        <p:spPr>
          <a:xfrm>
            <a:off x="456479" y="295951"/>
            <a:ext cx="8229599" cy="28039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 Plate Boundaries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when plates grind past each other without destroying the 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crust.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" sz="27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tend to cause earthquakes as the </a:t>
            </a:r>
            <a:r>
              <a:rPr lang="en" sz="2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plates </a:t>
            </a:r>
            <a:r>
              <a:rPr lang="en" sz="2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grind past one another.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200" dirty="0"/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759" y="3409917"/>
            <a:ext cx="7652159" cy="1733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235</Words>
  <Application>Microsoft Office PowerPoint</Application>
  <PresentationFormat>On-screen Show (16:9)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Museo For Dell</vt:lpstr>
      <vt:lpstr>Times New Roman</vt:lpstr>
      <vt:lpstr>Trebuchet MS</vt:lpstr>
      <vt:lpstr>Wingdings</vt:lpstr>
      <vt:lpstr>Wave</vt:lpstr>
      <vt:lpstr>Earth’s Interior</vt:lpstr>
      <vt:lpstr>Earth’s Interior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Warmup….</dc:title>
  <dc:creator>COLLIER, RANDI</dc:creator>
  <cp:lastModifiedBy>COLLIER, RANDI</cp:lastModifiedBy>
  <cp:revision>6</cp:revision>
  <dcterms:modified xsi:type="dcterms:W3CDTF">2017-08-31T17:35:28Z</dcterms:modified>
</cp:coreProperties>
</file>