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6" r:id="rId1"/>
  </p:sldMasterIdLst>
  <p:notesMasterIdLst>
    <p:notesMasterId r:id="rId20"/>
  </p:notesMasterIdLst>
  <p:handoutMasterIdLst>
    <p:handoutMasterId r:id="rId21"/>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9601200" cy="7315200"/>
  <p:embeddedFontLst>
    <p:embeddedFont>
      <p:font typeface="Trebuchet MS" panose="020B0603020202020204" pitchFamily="34" charset="0"/>
      <p:regular r:id="rId22"/>
      <p:bold r:id="rId23"/>
      <p:italic r:id="rId24"/>
      <p:boldItalic r:id="rId25"/>
    </p:embeddedFont>
    <p:embeddedFont>
      <p:font typeface="Questrial" panose="020B0604020202020204" charset="0"/>
      <p:regular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4" d="100"/>
          <a:sy n="144" d="100"/>
        </p:scale>
        <p:origin x="65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161390" cy="367259"/>
          </a:xfrm>
          <a:prstGeom prst="rect">
            <a:avLst/>
          </a:prstGeom>
        </p:spPr>
        <p:txBody>
          <a:bodyPr vert="horz" lIns="94851" tIns="47425" rIns="94851" bIns="47425" rtlCol="0"/>
          <a:lstStyle>
            <a:lvl1pPr algn="l">
              <a:defRPr sz="1200"/>
            </a:lvl1pPr>
          </a:lstStyle>
          <a:p>
            <a:endParaRPr lang="en-US"/>
          </a:p>
        </p:txBody>
      </p:sp>
      <p:sp>
        <p:nvSpPr>
          <p:cNvPr id="3" name="Date Placeholder 2"/>
          <p:cNvSpPr>
            <a:spLocks noGrp="1"/>
          </p:cNvSpPr>
          <p:nvPr>
            <p:ph type="dt" sz="quarter" idx="1"/>
          </p:nvPr>
        </p:nvSpPr>
        <p:spPr>
          <a:xfrm>
            <a:off x="5437637" y="1"/>
            <a:ext cx="4161390" cy="367259"/>
          </a:xfrm>
          <a:prstGeom prst="rect">
            <a:avLst/>
          </a:prstGeom>
        </p:spPr>
        <p:txBody>
          <a:bodyPr vert="horz" lIns="94851" tIns="47425" rIns="94851" bIns="47425" rtlCol="0"/>
          <a:lstStyle>
            <a:lvl1pPr algn="r">
              <a:defRPr sz="1200"/>
            </a:lvl1pPr>
          </a:lstStyle>
          <a:p>
            <a:fld id="{EB3F3743-144A-43D7-8A3E-E8D03DEA9EC6}" type="datetimeFigureOut">
              <a:rPr lang="en-US" smtClean="0"/>
              <a:t>3/20/2018</a:t>
            </a:fld>
            <a:endParaRPr lang="en-US"/>
          </a:p>
        </p:txBody>
      </p:sp>
      <p:sp>
        <p:nvSpPr>
          <p:cNvPr id="4" name="Footer Placeholder 3"/>
          <p:cNvSpPr>
            <a:spLocks noGrp="1"/>
          </p:cNvSpPr>
          <p:nvPr>
            <p:ph type="ftr" sz="quarter" idx="2"/>
          </p:nvPr>
        </p:nvSpPr>
        <p:spPr>
          <a:xfrm>
            <a:off x="1" y="6947942"/>
            <a:ext cx="4161390" cy="367259"/>
          </a:xfrm>
          <a:prstGeom prst="rect">
            <a:avLst/>
          </a:prstGeom>
        </p:spPr>
        <p:txBody>
          <a:bodyPr vert="horz" lIns="94851" tIns="47425" rIns="94851" bIns="47425" rtlCol="0" anchor="b"/>
          <a:lstStyle>
            <a:lvl1pPr algn="l">
              <a:defRPr sz="1200"/>
            </a:lvl1pPr>
          </a:lstStyle>
          <a:p>
            <a:endParaRPr lang="en-US"/>
          </a:p>
        </p:txBody>
      </p:sp>
      <p:sp>
        <p:nvSpPr>
          <p:cNvPr id="5" name="Slide Number Placeholder 4"/>
          <p:cNvSpPr>
            <a:spLocks noGrp="1"/>
          </p:cNvSpPr>
          <p:nvPr>
            <p:ph type="sldNum" sz="quarter" idx="3"/>
          </p:nvPr>
        </p:nvSpPr>
        <p:spPr>
          <a:xfrm>
            <a:off x="5437637" y="6947942"/>
            <a:ext cx="4161390" cy="367259"/>
          </a:xfrm>
          <a:prstGeom prst="rect">
            <a:avLst/>
          </a:prstGeom>
        </p:spPr>
        <p:txBody>
          <a:bodyPr vert="horz" lIns="94851" tIns="47425" rIns="94851" bIns="47425" rtlCol="0" anchor="b"/>
          <a:lstStyle>
            <a:lvl1pPr algn="r">
              <a:defRPr sz="1200"/>
            </a:lvl1pPr>
          </a:lstStyle>
          <a:p>
            <a:fld id="{BC6E44DB-4704-4EB3-8502-4209DD1F410A}" type="slidenum">
              <a:rPr lang="en-US" smtClean="0"/>
              <a:t>‹#›</a:t>
            </a:fld>
            <a:endParaRPr lang="en-US"/>
          </a:p>
        </p:txBody>
      </p:sp>
    </p:spTree>
    <p:extLst>
      <p:ext uri="{BB962C8B-B14F-4D97-AF65-F5344CB8AC3E}">
        <p14:creationId xmlns:p14="http://schemas.microsoft.com/office/powerpoint/2010/main" val="2957863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2362200" y="547688"/>
            <a:ext cx="4876800" cy="27432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960120" y="3474720"/>
            <a:ext cx="7680960" cy="3291840"/>
          </a:xfrm>
          <a:prstGeom prst="rect">
            <a:avLst/>
          </a:prstGeom>
          <a:noFill/>
          <a:ln>
            <a:noFill/>
          </a:ln>
        </p:spPr>
        <p:txBody>
          <a:bodyPr spcFirstLastPara="1" wrap="square" lIns="96637" tIns="96637" rIns="96637" bIns="96637"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2362200" y="547688"/>
            <a:ext cx="4876800" cy="27432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54" name="Shape 54"/>
          <p:cNvSpPr txBox="1">
            <a:spLocks noGrp="1"/>
          </p:cNvSpPr>
          <p:nvPr>
            <p:ph type="body" idx="1"/>
          </p:nvPr>
        </p:nvSpPr>
        <p:spPr>
          <a:xfrm>
            <a:off x="960552" y="3475066"/>
            <a:ext cx="7680098" cy="3291906"/>
          </a:xfrm>
          <a:prstGeom prst="rect">
            <a:avLst/>
          </a:prstGeom>
          <a:noFill/>
          <a:ln>
            <a:noFill/>
          </a:ln>
        </p:spPr>
        <p:txBody>
          <a:bodyPr spcFirstLastPara="1" wrap="square" lIns="96505" tIns="48252" rIns="96505" bIns="48252" anchor="t" anchorCtr="0">
            <a:noAutofit/>
          </a:bodyPr>
          <a:lstStyle/>
          <a:p>
            <a:pPr marL="0" indent="0">
              <a:buNone/>
            </a:pPr>
            <a:endParaRPr/>
          </a:p>
        </p:txBody>
      </p:sp>
      <p:sp>
        <p:nvSpPr>
          <p:cNvPr id="55" name="Shape 55"/>
          <p:cNvSpPr txBox="1"/>
          <p:nvPr/>
        </p:nvSpPr>
        <p:spPr>
          <a:xfrm>
            <a:off x="5438096" y="6947656"/>
            <a:ext cx="4160952" cy="366318"/>
          </a:xfrm>
          <a:prstGeom prst="rect">
            <a:avLst/>
          </a:prstGeom>
          <a:noFill/>
          <a:ln>
            <a:noFill/>
          </a:ln>
        </p:spPr>
        <p:txBody>
          <a:bodyPr spcFirstLastPara="1" wrap="square" lIns="96505" tIns="48252" rIns="96505" bIns="48252" anchor="b" anchorCtr="0">
            <a:noAutofit/>
          </a:bodyPr>
          <a:lstStyle/>
          <a:p>
            <a:pPr algn="r"/>
            <a:r>
              <a:rPr lang="en"/>
              <a:t> </a:t>
            </a:r>
            <a:endParaRPr sz="18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2362200" y="547688"/>
            <a:ext cx="4876800" cy="27432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142" name="Shape 142"/>
          <p:cNvSpPr txBox="1">
            <a:spLocks noGrp="1"/>
          </p:cNvSpPr>
          <p:nvPr>
            <p:ph type="body" idx="1"/>
          </p:nvPr>
        </p:nvSpPr>
        <p:spPr>
          <a:xfrm>
            <a:off x="960552" y="3475066"/>
            <a:ext cx="7680098" cy="3291906"/>
          </a:xfrm>
          <a:prstGeom prst="rect">
            <a:avLst/>
          </a:prstGeom>
          <a:noFill/>
          <a:ln>
            <a:noFill/>
          </a:ln>
        </p:spPr>
        <p:txBody>
          <a:bodyPr spcFirstLastPara="1" wrap="square" lIns="96505" tIns="48252" rIns="96505" bIns="48252" anchor="t" anchorCtr="0">
            <a:noAutofit/>
          </a:bodyPr>
          <a:lstStyle/>
          <a:p>
            <a:pPr marL="0" indent="0">
              <a:buNone/>
            </a:pPr>
            <a:endParaRPr/>
          </a:p>
        </p:txBody>
      </p:sp>
      <p:sp>
        <p:nvSpPr>
          <p:cNvPr id="143" name="Shape 143"/>
          <p:cNvSpPr txBox="1"/>
          <p:nvPr/>
        </p:nvSpPr>
        <p:spPr>
          <a:xfrm>
            <a:off x="5438096" y="6947656"/>
            <a:ext cx="4160952" cy="366318"/>
          </a:xfrm>
          <a:prstGeom prst="rect">
            <a:avLst/>
          </a:prstGeom>
          <a:noFill/>
          <a:ln>
            <a:noFill/>
          </a:ln>
        </p:spPr>
        <p:txBody>
          <a:bodyPr spcFirstLastPara="1" wrap="square" lIns="96505" tIns="48252" rIns="96505" bIns="48252" anchor="b" anchorCtr="0">
            <a:noAutofit/>
          </a:bodyPr>
          <a:lstStyle/>
          <a:p>
            <a:pPr algn="r"/>
            <a:r>
              <a:rPr lang="en"/>
              <a:t> </a:t>
            </a:r>
            <a:endParaRPr sz="18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2362200" y="547688"/>
            <a:ext cx="4876800" cy="27432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150" name="Shape 150"/>
          <p:cNvSpPr txBox="1">
            <a:spLocks noGrp="1"/>
          </p:cNvSpPr>
          <p:nvPr>
            <p:ph type="body" idx="1"/>
          </p:nvPr>
        </p:nvSpPr>
        <p:spPr>
          <a:xfrm>
            <a:off x="960552" y="3475066"/>
            <a:ext cx="7680098" cy="3291906"/>
          </a:xfrm>
          <a:prstGeom prst="rect">
            <a:avLst/>
          </a:prstGeom>
          <a:noFill/>
          <a:ln>
            <a:noFill/>
          </a:ln>
        </p:spPr>
        <p:txBody>
          <a:bodyPr spcFirstLastPara="1" wrap="square" lIns="96505" tIns="48252" rIns="96505" bIns="48252" anchor="t" anchorCtr="0">
            <a:noAutofit/>
          </a:bodyPr>
          <a:lstStyle/>
          <a:p>
            <a:pPr marL="0" indent="0">
              <a:buNone/>
            </a:pPr>
            <a:endParaRPr/>
          </a:p>
        </p:txBody>
      </p:sp>
      <p:sp>
        <p:nvSpPr>
          <p:cNvPr id="151" name="Shape 151"/>
          <p:cNvSpPr txBox="1"/>
          <p:nvPr/>
        </p:nvSpPr>
        <p:spPr>
          <a:xfrm>
            <a:off x="5438096" y="6947656"/>
            <a:ext cx="4160952" cy="366318"/>
          </a:xfrm>
          <a:prstGeom prst="rect">
            <a:avLst/>
          </a:prstGeom>
          <a:noFill/>
          <a:ln>
            <a:noFill/>
          </a:ln>
        </p:spPr>
        <p:txBody>
          <a:bodyPr spcFirstLastPara="1" wrap="square" lIns="96505" tIns="48252" rIns="96505" bIns="48252" anchor="b" anchorCtr="0">
            <a:noAutofit/>
          </a:bodyPr>
          <a:lstStyle/>
          <a:p>
            <a:pPr algn="r"/>
            <a:r>
              <a:rPr lang="en"/>
              <a:t> </a:t>
            </a:r>
            <a:endParaRPr sz="18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a:spLocks noGrp="1" noRot="1" noChangeAspect="1"/>
          </p:cNvSpPr>
          <p:nvPr>
            <p:ph type="sldImg" idx="2"/>
          </p:nvPr>
        </p:nvSpPr>
        <p:spPr>
          <a:xfrm>
            <a:off x="2362200" y="547688"/>
            <a:ext cx="4876800" cy="27432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185" name="Shape 185"/>
          <p:cNvSpPr txBox="1">
            <a:spLocks noGrp="1"/>
          </p:cNvSpPr>
          <p:nvPr>
            <p:ph type="body" idx="1"/>
          </p:nvPr>
        </p:nvSpPr>
        <p:spPr>
          <a:xfrm>
            <a:off x="960552" y="3475066"/>
            <a:ext cx="7680098" cy="3291906"/>
          </a:xfrm>
          <a:prstGeom prst="rect">
            <a:avLst/>
          </a:prstGeom>
          <a:noFill/>
          <a:ln>
            <a:noFill/>
          </a:ln>
        </p:spPr>
        <p:txBody>
          <a:bodyPr spcFirstLastPara="1" wrap="square" lIns="96505" tIns="48252" rIns="96505" bIns="48252" anchor="t" anchorCtr="0">
            <a:noAutofit/>
          </a:bodyPr>
          <a:lstStyle/>
          <a:p>
            <a:pPr marL="0" indent="0">
              <a:buNone/>
            </a:pPr>
            <a:endParaRPr/>
          </a:p>
        </p:txBody>
      </p:sp>
      <p:sp>
        <p:nvSpPr>
          <p:cNvPr id="186" name="Shape 186"/>
          <p:cNvSpPr txBox="1"/>
          <p:nvPr/>
        </p:nvSpPr>
        <p:spPr>
          <a:xfrm>
            <a:off x="5438096" y="6947656"/>
            <a:ext cx="4160952" cy="366318"/>
          </a:xfrm>
          <a:prstGeom prst="rect">
            <a:avLst/>
          </a:prstGeom>
          <a:noFill/>
          <a:ln>
            <a:noFill/>
          </a:ln>
        </p:spPr>
        <p:txBody>
          <a:bodyPr spcFirstLastPara="1" wrap="square" lIns="96505" tIns="48252" rIns="96505" bIns="48252" anchor="b" anchorCtr="0">
            <a:noAutofit/>
          </a:bodyPr>
          <a:lstStyle/>
          <a:p>
            <a:pPr algn="r"/>
            <a:r>
              <a:rPr lang="en"/>
              <a:t> </a:t>
            </a:r>
            <a:endParaRPr sz="18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2362200" y="547688"/>
            <a:ext cx="4876800" cy="27432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193" name="Shape 193"/>
          <p:cNvSpPr txBox="1">
            <a:spLocks noGrp="1"/>
          </p:cNvSpPr>
          <p:nvPr>
            <p:ph type="body" idx="1"/>
          </p:nvPr>
        </p:nvSpPr>
        <p:spPr>
          <a:xfrm>
            <a:off x="960552" y="3475066"/>
            <a:ext cx="7680098" cy="3291906"/>
          </a:xfrm>
          <a:prstGeom prst="rect">
            <a:avLst/>
          </a:prstGeom>
          <a:noFill/>
          <a:ln>
            <a:noFill/>
          </a:ln>
        </p:spPr>
        <p:txBody>
          <a:bodyPr spcFirstLastPara="1" wrap="square" lIns="96505" tIns="48252" rIns="96505" bIns="48252" anchor="t" anchorCtr="0">
            <a:noAutofit/>
          </a:bodyPr>
          <a:lstStyle/>
          <a:p>
            <a:pPr marL="0" indent="0">
              <a:buNone/>
            </a:pPr>
            <a:endParaRPr/>
          </a:p>
        </p:txBody>
      </p:sp>
      <p:sp>
        <p:nvSpPr>
          <p:cNvPr id="194" name="Shape 194"/>
          <p:cNvSpPr txBox="1"/>
          <p:nvPr/>
        </p:nvSpPr>
        <p:spPr>
          <a:xfrm>
            <a:off x="5438096" y="6947656"/>
            <a:ext cx="4160952" cy="366318"/>
          </a:xfrm>
          <a:prstGeom prst="rect">
            <a:avLst/>
          </a:prstGeom>
          <a:noFill/>
          <a:ln>
            <a:noFill/>
          </a:ln>
        </p:spPr>
        <p:txBody>
          <a:bodyPr spcFirstLastPara="1" wrap="square" lIns="96505" tIns="48252" rIns="96505" bIns="48252" anchor="b" anchorCtr="0">
            <a:noAutofit/>
          </a:bodyPr>
          <a:lstStyle/>
          <a:p>
            <a:pPr algn="r"/>
            <a:r>
              <a:rPr lang="en"/>
              <a:t> </a:t>
            </a:r>
            <a:endParaRPr sz="18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a:spLocks noGrp="1" noRot="1" noChangeAspect="1"/>
          </p:cNvSpPr>
          <p:nvPr>
            <p:ph type="sldImg" idx="2"/>
          </p:nvPr>
        </p:nvSpPr>
        <p:spPr>
          <a:xfrm>
            <a:off x="2362200" y="547688"/>
            <a:ext cx="4876800" cy="27432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200" name="Shape 200"/>
          <p:cNvSpPr txBox="1">
            <a:spLocks noGrp="1"/>
          </p:cNvSpPr>
          <p:nvPr>
            <p:ph type="body" idx="1"/>
          </p:nvPr>
        </p:nvSpPr>
        <p:spPr>
          <a:xfrm>
            <a:off x="960552" y="3475066"/>
            <a:ext cx="7680098" cy="3291906"/>
          </a:xfrm>
          <a:prstGeom prst="rect">
            <a:avLst/>
          </a:prstGeom>
          <a:noFill/>
          <a:ln>
            <a:noFill/>
          </a:ln>
        </p:spPr>
        <p:txBody>
          <a:bodyPr spcFirstLastPara="1" wrap="square" lIns="96505" tIns="48252" rIns="96505" bIns="48252" anchor="t" anchorCtr="0">
            <a:noAutofit/>
          </a:bodyPr>
          <a:lstStyle/>
          <a:p>
            <a:pPr marL="0" indent="0">
              <a:buNone/>
            </a:pPr>
            <a:endParaRPr/>
          </a:p>
        </p:txBody>
      </p:sp>
      <p:sp>
        <p:nvSpPr>
          <p:cNvPr id="201" name="Shape 201"/>
          <p:cNvSpPr txBox="1"/>
          <p:nvPr/>
        </p:nvSpPr>
        <p:spPr>
          <a:xfrm>
            <a:off x="5438096" y="6947656"/>
            <a:ext cx="4160952" cy="366318"/>
          </a:xfrm>
          <a:prstGeom prst="rect">
            <a:avLst/>
          </a:prstGeom>
          <a:noFill/>
          <a:ln>
            <a:noFill/>
          </a:ln>
        </p:spPr>
        <p:txBody>
          <a:bodyPr spcFirstLastPara="1" wrap="square" lIns="96505" tIns="48252" rIns="96505" bIns="48252" anchor="b" anchorCtr="0">
            <a:noAutofit/>
          </a:bodyPr>
          <a:lstStyle/>
          <a:p>
            <a:pPr algn="r"/>
            <a:r>
              <a:rPr lang="en"/>
              <a:t> </a:t>
            </a:r>
            <a:endParaRPr sz="18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txBox="1">
            <a:spLocks noGrp="1"/>
          </p:cNvSpPr>
          <p:nvPr>
            <p:ph type="body" idx="1"/>
          </p:nvPr>
        </p:nvSpPr>
        <p:spPr>
          <a:xfrm>
            <a:off x="960552" y="3475066"/>
            <a:ext cx="7680098" cy="3291906"/>
          </a:xfrm>
          <a:prstGeom prst="rect">
            <a:avLst/>
          </a:prstGeom>
          <a:noFill/>
          <a:ln>
            <a:noFill/>
          </a:ln>
        </p:spPr>
        <p:txBody>
          <a:bodyPr spcFirstLastPara="1" wrap="square" lIns="93809" tIns="93809" rIns="93809" bIns="93809" anchor="ctr" anchorCtr="0">
            <a:noAutofit/>
          </a:bodyPr>
          <a:lstStyle/>
          <a:p>
            <a:pPr marL="0" indent="0">
              <a:buNone/>
            </a:pPr>
            <a:endParaRPr/>
          </a:p>
        </p:txBody>
      </p:sp>
      <p:sp>
        <p:nvSpPr>
          <p:cNvPr id="222" name="Shape 222"/>
          <p:cNvSpPr>
            <a:spLocks noGrp="1" noRot="1" noChangeAspect="1"/>
          </p:cNvSpPr>
          <p:nvPr>
            <p:ph type="sldImg" idx="2"/>
          </p:nvPr>
        </p:nvSpPr>
        <p:spPr>
          <a:xfrm>
            <a:off x="2362200" y="547688"/>
            <a:ext cx="4876800" cy="27432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2362200" y="547688"/>
            <a:ext cx="4876800" cy="27432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228" name="Shape 228"/>
          <p:cNvSpPr txBox="1">
            <a:spLocks noGrp="1"/>
          </p:cNvSpPr>
          <p:nvPr>
            <p:ph type="body" idx="1"/>
          </p:nvPr>
        </p:nvSpPr>
        <p:spPr>
          <a:xfrm>
            <a:off x="960552" y="3475066"/>
            <a:ext cx="7680098" cy="3291906"/>
          </a:xfrm>
          <a:prstGeom prst="rect">
            <a:avLst/>
          </a:prstGeom>
          <a:noFill/>
          <a:ln>
            <a:noFill/>
          </a:ln>
        </p:spPr>
        <p:txBody>
          <a:bodyPr spcFirstLastPara="1" wrap="square" lIns="96505" tIns="48252" rIns="96505" bIns="48252" anchor="t" anchorCtr="0">
            <a:noAutofit/>
          </a:bodyPr>
          <a:lstStyle/>
          <a:p>
            <a:pPr marL="0" indent="0">
              <a:buNone/>
            </a:pPr>
            <a:endParaRPr/>
          </a:p>
        </p:txBody>
      </p:sp>
      <p:sp>
        <p:nvSpPr>
          <p:cNvPr id="229" name="Shape 229"/>
          <p:cNvSpPr txBox="1"/>
          <p:nvPr/>
        </p:nvSpPr>
        <p:spPr>
          <a:xfrm>
            <a:off x="5438096" y="6947656"/>
            <a:ext cx="4160952" cy="366318"/>
          </a:xfrm>
          <a:prstGeom prst="rect">
            <a:avLst/>
          </a:prstGeom>
          <a:noFill/>
          <a:ln>
            <a:noFill/>
          </a:ln>
        </p:spPr>
        <p:txBody>
          <a:bodyPr spcFirstLastPara="1" wrap="square" lIns="96505" tIns="48252" rIns="96505" bIns="48252" anchor="b" anchorCtr="0">
            <a:noAutofit/>
          </a:bodyPr>
          <a:lstStyle/>
          <a:p>
            <a:pPr algn="r"/>
            <a:r>
              <a:rPr lang="en"/>
              <a:t> </a:t>
            </a:r>
            <a:endParaRPr sz="18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2362200" y="547688"/>
            <a:ext cx="4876800" cy="27432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235" name="Shape 235"/>
          <p:cNvSpPr txBox="1">
            <a:spLocks noGrp="1"/>
          </p:cNvSpPr>
          <p:nvPr>
            <p:ph type="body" idx="1"/>
          </p:nvPr>
        </p:nvSpPr>
        <p:spPr>
          <a:xfrm>
            <a:off x="960552" y="3475066"/>
            <a:ext cx="7680098" cy="3291906"/>
          </a:xfrm>
          <a:prstGeom prst="rect">
            <a:avLst/>
          </a:prstGeom>
          <a:noFill/>
          <a:ln>
            <a:noFill/>
          </a:ln>
        </p:spPr>
        <p:txBody>
          <a:bodyPr spcFirstLastPara="1" wrap="square" lIns="96505" tIns="48252" rIns="96505" bIns="48252" anchor="t" anchorCtr="0">
            <a:noAutofit/>
          </a:bodyPr>
          <a:lstStyle/>
          <a:p>
            <a:pPr marL="0" indent="0">
              <a:buNone/>
            </a:pPr>
            <a:endParaRPr/>
          </a:p>
        </p:txBody>
      </p:sp>
      <p:sp>
        <p:nvSpPr>
          <p:cNvPr id="236" name="Shape 236"/>
          <p:cNvSpPr txBox="1"/>
          <p:nvPr/>
        </p:nvSpPr>
        <p:spPr>
          <a:xfrm>
            <a:off x="5438096" y="6947656"/>
            <a:ext cx="4160952" cy="366318"/>
          </a:xfrm>
          <a:prstGeom prst="rect">
            <a:avLst/>
          </a:prstGeom>
          <a:noFill/>
          <a:ln>
            <a:noFill/>
          </a:ln>
        </p:spPr>
        <p:txBody>
          <a:bodyPr spcFirstLastPara="1" wrap="square" lIns="96505" tIns="48252" rIns="96505" bIns="48252" anchor="b" anchorCtr="0">
            <a:noAutofit/>
          </a:bodyPr>
          <a:lstStyle/>
          <a:p>
            <a:pPr algn="r"/>
            <a:r>
              <a:rPr lang="en"/>
              <a:t> </a:t>
            </a:r>
            <a:endParaRPr sz="18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a:spLocks noGrp="1" noRot="1" noChangeAspect="1"/>
          </p:cNvSpPr>
          <p:nvPr>
            <p:ph type="sldImg" idx="2"/>
          </p:nvPr>
        </p:nvSpPr>
        <p:spPr>
          <a:xfrm>
            <a:off x="2362200" y="547688"/>
            <a:ext cx="4876800" cy="27432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2" name="Shape 242"/>
          <p:cNvSpPr txBox="1">
            <a:spLocks noGrp="1"/>
          </p:cNvSpPr>
          <p:nvPr>
            <p:ph type="body" idx="1"/>
          </p:nvPr>
        </p:nvSpPr>
        <p:spPr>
          <a:xfrm>
            <a:off x="960120" y="3474720"/>
            <a:ext cx="7680960" cy="3291840"/>
          </a:xfrm>
          <a:prstGeom prst="rect">
            <a:avLst/>
          </a:prstGeom>
        </p:spPr>
        <p:txBody>
          <a:bodyPr spcFirstLastPara="1" wrap="square" lIns="96637" tIns="96637" rIns="96637" bIns="96637" anchor="t" anchorCtr="0">
            <a:noAutofit/>
          </a:bodyPr>
          <a:lstStyle/>
          <a:p>
            <a:pPr marL="0" indent="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2362200" y="547688"/>
            <a:ext cx="4876800" cy="27432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61" name="Shape 61"/>
          <p:cNvSpPr txBox="1">
            <a:spLocks noGrp="1"/>
          </p:cNvSpPr>
          <p:nvPr>
            <p:ph type="body" idx="1"/>
          </p:nvPr>
        </p:nvSpPr>
        <p:spPr>
          <a:xfrm>
            <a:off x="960552" y="3475066"/>
            <a:ext cx="7680098" cy="3291906"/>
          </a:xfrm>
          <a:prstGeom prst="rect">
            <a:avLst/>
          </a:prstGeom>
          <a:noFill/>
          <a:ln>
            <a:noFill/>
          </a:ln>
        </p:spPr>
        <p:txBody>
          <a:bodyPr spcFirstLastPara="1" wrap="square" lIns="96505" tIns="48252" rIns="96505" bIns="48252" anchor="t" anchorCtr="0">
            <a:noAutofit/>
          </a:bodyPr>
          <a:lstStyle/>
          <a:p>
            <a:pPr marL="0" indent="0">
              <a:buNone/>
            </a:pPr>
            <a:endParaRPr/>
          </a:p>
        </p:txBody>
      </p:sp>
      <p:sp>
        <p:nvSpPr>
          <p:cNvPr id="62" name="Shape 62"/>
          <p:cNvSpPr txBox="1"/>
          <p:nvPr/>
        </p:nvSpPr>
        <p:spPr>
          <a:xfrm>
            <a:off x="5438096" y="6947656"/>
            <a:ext cx="4160952" cy="366318"/>
          </a:xfrm>
          <a:prstGeom prst="rect">
            <a:avLst/>
          </a:prstGeom>
          <a:noFill/>
          <a:ln>
            <a:noFill/>
          </a:ln>
        </p:spPr>
        <p:txBody>
          <a:bodyPr spcFirstLastPara="1" wrap="square" lIns="96505" tIns="48252" rIns="96505" bIns="48252" anchor="b" anchorCtr="0">
            <a:noAutofit/>
          </a:bodyPr>
          <a:lstStyle/>
          <a:p>
            <a:pPr algn="r"/>
            <a:r>
              <a:rPr lang="en"/>
              <a:t> </a:t>
            </a:r>
            <a:endParaRPr sz="18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2362200" y="547688"/>
            <a:ext cx="4876800" cy="27432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70" name="Shape 70"/>
          <p:cNvSpPr txBox="1">
            <a:spLocks noGrp="1"/>
          </p:cNvSpPr>
          <p:nvPr>
            <p:ph type="body" idx="1"/>
          </p:nvPr>
        </p:nvSpPr>
        <p:spPr>
          <a:xfrm>
            <a:off x="960552" y="3475066"/>
            <a:ext cx="7680098" cy="3291906"/>
          </a:xfrm>
          <a:prstGeom prst="rect">
            <a:avLst/>
          </a:prstGeom>
          <a:noFill/>
          <a:ln>
            <a:noFill/>
          </a:ln>
        </p:spPr>
        <p:txBody>
          <a:bodyPr spcFirstLastPara="1" wrap="square" lIns="96505" tIns="48252" rIns="96505" bIns="48252" anchor="t" anchorCtr="0">
            <a:noAutofit/>
          </a:bodyPr>
          <a:lstStyle/>
          <a:p>
            <a:pPr marL="0" indent="0">
              <a:buNone/>
            </a:pPr>
            <a:endParaRPr/>
          </a:p>
        </p:txBody>
      </p:sp>
      <p:sp>
        <p:nvSpPr>
          <p:cNvPr id="71" name="Shape 71"/>
          <p:cNvSpPr txBox="1"/>
          <p:nvPr/>
        </p:nvSpPr>
        <p:spPr>
          <a:xfrm>
            <a:off x="5438096" y="6947656"/>
            <a:ext cx="4160952" cy="366318"/>
          </a:xfrm>
          <a:prstGeom prst="rect">
            <a:avLst/>
          </a:prstGeom>
          <a:noFill/>
          <a:ln>
            <a:noFill/>
          </a:ln>
        </p:spPr>
        <p:txBody>
          <a:bodyPr spcFirstLastPara="1" wrap="square" lIns="96505" tIns="48252" rIns="96505" bIns="48252" anchor="b" anchorCtr="0">
            <a:noAutofit/>
          </a:bodyPr>
          <a:lstStyle/>
          <a:p>
            <a:pPr algn="r"/>
            <a:r>
              <a:rPr lang="en"/>
              <a:t> </a:t>
            </a:r>
            <a:endParaRPr sz="18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2362200" y="547688"/>
            <a:ext cx="4876800" cy="27432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93" name="Shape 93"/>
          <p:cNvSpPr txBox="1">
            <a:spLocks noGrp="1"/>
          </p:cNvSpPr>
          <p:nvPr>
            <p:ph type="body" idx="1"/>
          </p:nvPr>
        </p:nvSpPr>
        <p:spPr>
          <a:xfrm>
            <a:off x="960552" y="3475064"/>
            <a:ext cx="7680120" cy="3291840"/>
          </a:xfrm>
          <a:prstGeom prst="rect">
            <a:avLst/>
          </a:prstGeom>
          <a:noFill/>
          <a:ln>
            <a:noFill/>
          </a:ln>
        </p:spPr>
        <p:txBody>
          <a:bodyPr spcFirstLastPara="1" wrap="square" lIns="96505" tIns="48252" rIns="96505" bIns="48252" anchor="t" anchorCtr="0">
            <a:noAutofit/>
          </a:bodyPr>
          <a:lstStyle/>
          <a:p>
            <a:pPr marL="0" indent="0">
              <a:buNone/>
            </a:pPr>
            <a:endParaRPr/>
          </a:p>
        </p:txBody>
      </p:sp>
      <p:sp>
        <p:nvSpPr>
          <p:cNvPr id="94" name="Shape 94"/>
          <p:cNvSpPr txBox="1"/>
          <p:nvPr/>
        </p:nvSpPr>
        <p:spPr>
          <a:xfrm>
            <a:off x="5438097" y="6947656"/>
            <a:ext cx="4160940" cy="366240"/>
          </a:xfrm>
          <a:prstGeom prst="rect">
            <a:avLst/>
          </a:prstGeom>
          <a:noFill/>
          <a:ln>
            <a:noFill/>
          </a:ln>
        </p:spPr>
        <p:txBody>
          <a:bodyPr spcFirstLastPara="1" wrap="square" lIns="96505" tIns="48252" rIns="96505" bIns="48252" anchor="b" anchorCtr="0">
            <a:noAutofit/>
          </a:bodyPr>
          <a:lstStyle/>
          <a:p>
            <a:pPr algn="r"/>
            <a:r>
              <a:rPr lang="en"/>
              <a:t> </a:t>
            </a:r>
            <a:endParaRPr sz="18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2362200" y="547688"/>
            <a:ext cx="4876800" cy="27432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102" name="Shape 102"/>
          <p:cNvSpPr txBox="1">
            <a:spLocks noGrp="1"/>
          </p:cNvSpPr>
          <p:nvPr>
            <p:ph type="body" idx="1"/>
          </p:nvPr>
        </p:nvSpPr>
        <p:spPr>
          <a:xfrm>
            <a:off x="960552" y="3475066"/>
            <a:ext cx="7680098" cy="3291906"/>
          </a:xfrm>
          <a:prstGeom prst="rect">
            <a:avLst/>
          </a:prstGeom>
          <a:noFill/>
          <a:ln>
            <a:noFill/>
          </a:ln>
        </p:spPr>
        <p:txBody>
          <a:bodyPr spcFirstLastPara="1" wrap="square" lIns="96505" tIns="48252" rIns="96505" bIns="48252" anchor="t" anchorCtr="0">
            <a:noAutofit/>
          </a:bodyPr>
          <a:lstStyle/>
          <a:p>
            <a:pPr marL="0" indent="0">
              <a:buNone/>
            </a:pPr>
            <a:endParaRPr/>
          </a:p>
        </p:txBody>
      </p:sp>
      <p:sp>
        <p:nvSpPr>
          <p:cNvPr id="103" name="Shape 103"/>
          <p:cNvSpPr txBox="1"/>
          <p:nvPr/>
        </p:nvSpPr>
        <p:spPr>
          <a:xfrm>
            <a:off x="5438096" y="6947656"/>
            <a:ext cx="4160952" cy="366318"/>
          </a:xfrm>
          <a:prstGeom prst="rect">
            <a:avLst/>
          </a:prstGeom>
          <a:noFill/>
          <a:ln>
            <a:noFill/>
          </a:ln>
        </p:spPr>
        <p:txBody>
          <a:bodyPr spcFirstLastPara="1" wrap="square" lIns="96505" tIns="48252" rIns="96505" bIns="48252" anchor="b" anchorCtr="0">
            <a:noAutofit/>
          </a:bodyPr>
          <a:lstStyle/>
          <a:p>
            <a:pPr algn="r"/>
            <a:r>
              <a:rPr lang="en"/>
              <a:t> </a:t>
            </a:r>
            <a:endParaRPr sz="18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2362200" y="547688"/>
            <a:ext cx="4876800" cy="27432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110" name="Shape 110"/>
          <p:cNvSpPr txBox="1">
            <a:spLocks noGrp="1"/>
          </p:cNvSpPr>
          <p:nvPr>
            <p:ph type="body" idx="1"/>
          </p:nvPr>
        </p:nvSpPr>
        <p:spPr>
          <a:xfrm>
            <a:off x="960552" y="3475066"/>
            <a:ext cx="7680098" cy="3291906"/>
          </a:xfrm>
          <a:prstGeom prst="rect">
            <a:avLst/>
          </a:prstGeom>
          <a:noFill/>
          <a:ln>
            <a:noFill/>
          </a:ln>
        </p:spPr>
        <p:txBody>
          <a:bodyPr spcFirstLastPara="1" wrap="square" lIns="96505" tIns="48252" rIns="96505" bIns="48252" anchor="t" anchorCtr="0">
            <a:noAutofit/>
          </a:bodyPr>
          <a:lstStyle/>
          <a:p>
            <a:pPr marL="0" indent="0">
              <a:buNone/>
            </a:pPr>
            <a:endParaRPr/>
          </a:p>
        </p:txBody>
      </p:sp>
      <p:sp>
        <p:nvSpPr>
          <p:cNvPr id="111" name="Shape 111"/>
          <p:cNvSpPr txBox="1"/>
          <p:nvPr/>
        </p:nvSpPr>
        <p:spPr>
          <a:xfrm>
            <a:off x="5438096" y="6947656"/>
            <a:ext cx="4160952" cy="366318"/>
          </a:xfrm>
          <a:prstGeom prst="rect">
            <a:avLst/>
          </a:prstGeom>
          <a:noFill/>
          <a:ln>
            <a:noFill/>
          </a:ln>
        </p:spPr>
        <p:txBody>
          <a:bodyPr spcFirstLastPara="1" wrap="square" lIns="96505" tIns="48252" rIns="96505" bIns="48252" anchor="b" anchorCtr="0">
            <a:noAutofit/>
          </a:bodyPr>
          <a:lstStyle/>
          <a:p>
            <a:pPr algn="r"/>
            <a:r>
              <a:rPr lang="en"/>
              <a:t> </a:t>
            </a:r>
            <a:endParaRPr sz="18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2362200" y="547688"/>
            <a:ext cx="4876800" cy="27432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118" name="Shape 118"/>
          <p:cNvSpPr txBox="1">
            <a:spLocks noGrp="1"/>
          </p:cNvSpPr>
          <p:nvPr>
            <p:ph type="body" idx="1"/>
          </p:nvPr>
        </p:nvSpPr>
        <p:spPr>
          <a:xfrm>
            <a:off x="960552" y="3475066"/>
            <a:ext cx="7680098" cy="3291906"/>
          </a:xfrm>
          <a:prstGeom prst="rect">
            <a:avLst/>
          </a:prstGeom>
          <a:noFill/>
          <a:ln>
            <a:noFill/>
          </a:ln>
        </p:spPr>
        <p:txBody>
          <a:bodyPr spcFirstLastPara="1" wrap="square" lIns="96505" tIns="48252" rIns="96505" bIns="48252" anchor="t" anchorCtr="0">
            <a:noAutofit/>
          </a:bodyPr>
          <a:lstStyle/>
          <a:p>
            <a:pPr marL="0" indent="0">
              <a:buNone/>
            </a:pPr>
            <a:endParaRPr/>
          </a:p>
        </p:txBody>
      </p:sp>
      <p:sp>
        <p:nvSpPr>
          <p:cNvPr id="119" name="Shape 119"/>
          <p:cNvSpPr txBox="1"/>
          <p:nvPr/>
        </p:nvSpPr>
        <p:spPr>
          <a:xfrm>
            <a:off x="5438096" y="6947656"/>
            <a:ext cx="4160952" cy="366318"/>
          </a:xfrm>
          <a:prstGeom prst="rect">
            <a:avLst/>
          </a:prstGeom>
          <a:noFill/>
          <a:ln>
            <a:noFill/>
          </a:ln>
        </p:spPr>
        <p:txBody>
          <a:bodyPr spcFirstLastPara="1" wrap="square" lIns="96505" tIns="48252" rIns="96505" bIns="48252" anchor="b" anchorCtr="0">
            <a:noAutofit/>
          </a:bodyPr>
          <a:lstStyle/>
          <a:p>
            <a:pPr algn="r"/>
            <a:r>
              <a:rPr lang="en"/>
              <a:t> </a:t>
            </a:r>
            <a:endParaRPr sz="18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2362200" y="547688"/>
            <a:ext cx="4876800" cy="27432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126" name="Shape 126"/>
          <p:cNvSpPr txBox="1">
            <a:spLocks noGrp="1"/>
          </p:cNvSpPr>
          <p:nvPr>
            <p:ph type="body" idx="1"/>
          </p:nvPr>
        </p:nvSpPr>
        <p:spPr>
          <a:xfrm>
            <a:off x="960552" y="3475066"/>
            <a:ext cx="7680098" cy="3291906"/>
          </a:xfrm>
          <a:prstGeom prst="rect">
            <a:avLst/>
          </a:prstGeom>
          <a:noFill/>
          <a:ln>
            <a:noFill/>
          </a:ln>
        </p:spPr>
        <p:txBody>
          <a:bodyPr spcFirstLastPara="1" wrap="square" lIns="96505" tIns="48252" rIns="96505" bIns="48252" anchor="t" anchorCtr="0">
            <a:noAutofit/>
          </a:bodyPr>
          <a:lstStyle/>
          <a:p>
            <a:pPr marL="0" indent="0">
              <a:buNone/>
            </a:pPr>
            <a:endParaRPr/>
          </a:p>
        </p:txBody>
      </p:sp>
      <p:sp>
        <p:nvSpPr>
          <p:cNvPr id="127" name="Shape 127"/>
          <p:cNvSpPr txBox="1"/>
          <p:nvPr/>
        </p:nvSpPr>
        <p:spPr>
          <a:xfrm>
            <a:off x="5438096" y="6947656"/>
            <a:ext cx="4160952" cy="366318"/>
          </a:xfrm>
          <a:prstGeom prst="rect">
            <a:avLst/>
          </a:prstGeom>
          <a:noFill/>
          <a:ln>
            <a:noFill/>
          </a:ln>
        </p:spPr>
        <p:txBody>
          <a:bodyPr spcFirstLastPara="1" wrap="square" lIns="96505" tIns="48252" rIns="96505" bIns="48252" anchor="b" anchorCtr="0">
            <a:noAutofit/>
          </a:bodyPr>
          <a:lstStyle/>
          <a:p>
            <a:pPr algn="r"/>
            <a:r>
              <a:rPr lang="en"/>
              <a:t> </a:t>
            </a:r>
            <a:endParaRPr sz="18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2362200" y="547688"/>
            <a:ext cx="4876800" cy="27432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134" name="Shape 134"/>
          <p:cNvSpPr txBox="1">
            <a:spLocks noGrp="1"/>
          </p:cNvSpPr>
          <p:nvPr>
            <p:ph type="body" idx="1"/>
          </p:nvPr>
        </p:nvSpPr>
        <p:spPr>
          <a:xfrm>
            <a:off x="960552" y="3475066"/>
            <a:ext cx="7680098" cy="3291906"/>
          </a:xfrm>
          <a:prstGeom prst="rect">
            <a:avLst/>
          </a:prstGeom>
          <a:noFill/>
          <a:ln>
            <a:noFill/>
          </a:ln>
        </p:spPr>
        <p:txBody>
          <a:bodyPr spcFirstLastPara="1" wrap="square" lIns="96505" tIns="48252" rIns="96505" bIns="48252" anchor="t" anchorCtr="0">
            <a:noAutofit/>
          </a:bodyPr>
          <a:lstStyle/>
          <a:p>
            <a:pPr marL="0" indent="0">
              <a:buNone/>
            </a:pPr>
            <a:endParaRPr/>
          </a:p>
        </p:txBody>
      </p:sp>
      <p:sp>
        <p:nvSpPr>
          <p:cNvPr id="135" name="Shape 135"/>
          <p:cNvSpPr txBox="1"/>
          <p:nvPr/>
        </p:nvSpPr>
        <p:spPr>
          <a:xfrm>
            <a:off x="5438096" y="6947656"/>
            <a:ext cx="4160952" cy="366318"/>
          </a:xfrm>
          <a:prstGeom prst="rect">
            <a:avLst/>
          </a:prstGeom>
          <a:noFill/>
          <a:ln>
            <a:noFill/>
          </a:ln>
        </p:spPr>
        <p:txBody>
          <a:bodyPr spcFirstLastPara="1" wrap="square" lIns="96505" tIns="48252" rIns="96505" bIns="48252" anchor="b" anchorCtr="0">
            <a:noAutofit/>
          </a:bodyPr>
          <a:lstStyle/>
          <a:p>
            <a:pPr algn="r"/>
            <a:r>
              <a:rPr lang="en"/>
              <a:t> </a:t>
            </a:r>
            <a:endParaRPr sz="18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Shape 9"/>
          <p:cNvSpPr/>
          <p:nvPr/>
        </p:nvSpPr>
        <p:spPr>
          <a:xfrm>
            <a:off x="0" y="0"/>
            <a:ext cx="9144000" cy="5176500"/>
          </a:xfrm>
          <a:prstGeom prst="rect">
            <a:avLst/>
          </a:prstGeom>
          <a:gradFill>
            <a:gsLst>
              <a:gs pos="0">
                <a:srgbClr val="003171"/>
              </a:gs>
              <a:gs pos="100000">
                <a:srgbClr val="549FFF"/>
              </a:gs>
            </a:gsLst>
            <a:lin ang="7920000" scaled="0"/>
          </a:gradFill>
          <a:ln>
            <a:noFill/>
          </a:ln>
        </p:spPr>
        <p:txBody>
          <a:bodyPr spcFirstLastPara="1" wrap="square" lIns="91425" tIns="45700" rIns="91425" bIns="45700" anchor="ctr" anchorCtr="0">
            <a:noAutofit/>
          </a:bodyPr>
          <a:lstStyle/>
          <a:p>
            <a:pPr marL="0" lvl="0" indent="0">
              <a:spcBef>
                <a:spcPts val="0"/>
              </a:spcBef>
              <a:spcAft>
                <a:spcPts val="0"/>
              </a:spcAft>
              <a:buNone/>
            </a:pPr>
            <a:endParaRPr/>
          </a:p>
        </p:txBody>
      </p:sp>
      <p:sp>
        <p:nvSpPr>
          <p:cNvPr id="10" name="Shape 10"/>
          <p:cNvSpPr/>
          <p:nvPr/>
        </p:nvSpPr>
        <p:spPr>
          <a:xfrm flipH="1">
            <a:off x="-3833" y="12040"/>
            <a:ext cx="10925833" cy="5165066"/>
          </a:xfrm>
          <a:custGeom>
            <a:avLst/>
            <a:gdLst/>
            <a:ahLst/>
            <a:cxnLst/>
            <a:rect l="0" t="0" r="0" b="0"/>
            <a:pathLst>
              <a:path w="24279631" h="6863875" extrusionOk="0">
                <a:moveTo>
                  <a:pt x="9291599" y="0"/>
                </a:moveTo>
                <a:lnTo>
                  <a:pt x="24279631" y="5875"/>
                </a:lnTo>
                <a:lnTo>
                  <a:pt x="24250422" y="6863875"/>
                </a:lnTo>
                <a:lnTo>
                  <a:pt x="8740466" y="6858000"/>
                </a:lnTo>
                <a:cubicBezTo>
                  <a:pt x="0" y="3062308"/>
                  <a:pt x="7449035" y="312298"/>
                  <a:pt x="9291599" y="0"/>
                </a:cubicBezTo>
                <a:close/>
              </a:path>
            </a:pathLst>
          </a:custGeom>
          <a:gradFill>
            <a:gsLst>
              <a:gs pos="0">
                <a:srgbClr val="549FFF">
                  <a:alpha val="40784"/>
                </a:srgbClr>
              </a:gs>
              <a:gs pos="41000">
                <a:srgbClr val="003171">
                  <a:alpha val="94901"/>
                </a:srgbClr>
              </a:gs>
              <a:gs pos="100000">
                <a:srgbClr val="003171">
                  <a:alpha val="94901"/>
                </a:srgbClr>
              </a:gs>
            </a:gsLst>
            <a:path path="circle">
              <a:fillToRect t="100000" r="100000"/>
            </a:path>
            <a:tileRect l="-100000" b="-100000"/>
          </a:gradFill>
          <a:ln>
            <a:noFill/>
          </a:ln>
        </p:spPr>
        <p:txBody>
          <a:bodyPr spcFirstLastPara="1" wrap="square" lIns="91425" tIns="45700" rIns="91425" bIns="45700" anchor="ctr" anchorCtr="0">
            <a:noAutofit/>
          </a:bodyPr>
          <a:lstStyle/>
          <a:p>
            <a:pPr marL="0" lvl="0" indent="0">
              <a:spcBef>
                <a:spcPts val="0"/>
              </a:spcBef>
              <a:spcAft>
                <a:spcPts val="0"/>
              </a:spcAft>
              <a:buNone/>
            </a:pPr>
            <a:endParaRPr/>
          </a:p>
        </p:txBody>
      </p:sp>
      <p:sp>
        <p:nvSpPr>
          <p:cNvPr id="11" name="Shape 11"/>
          <p:cNvSpPr/>
          <p:nvPr/>
        </p:nvSpPr>
        <p:spPr>
          <a:xfrm flipH="1">
            <a:off x="14659" y="661"/>
            <a:ext cx="10500941" cy="5165066"/>
          </a:xfrm>
          <a:custGeom>
            <a:avLst/>
            <a:gdLst/>
            <a:ahLst/>
            <a:cxnLst/>
            <a:rect l="0" t="0" r="0" b="0"/>
            <a:pathLst>
              <a:path w="24279631" h="6863875" extrusionOk="0">
                <a:moveTo>
                  <a:pt x="9291599" y="0"/>
                </a:moveTo>
                <a:lnTo>
                  <a:pt x="24279631" y="5875"/>
                </a:lnTo>
                <a:lnTo>
                  <a:pt x="24250422" y="6863875"/>
                </a:lnTo>
                <a:lnTo>
                  <a:pt x="8740466" y="6858000"/>
                </a:lnTo>
                <a:cubicBezTo>
                  <a:pt x="0" y="3062308"/>
                  <a:pt x="7449035" y="312298"/>
                  <a:pt x="9291599" y="0"/>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spcFirstLastPara="1" wrap="square" lIns="91425" tIns="45700" rIns="91425" bIns="45700" anchor="b" anchorCtr="0">
            <a:noAutofit/>
          </a:bodyPr>
          <a:lstStyle/>
          <a:p>
            <a:pPr marL="0" lvl="0" indent="0">
              <a:spcBef>
                <a:spcPts val="0"/>
              </a:spcBef>
              <a:spcAft>
                <a:spcPts val="0"/>
              </a:spcAft>
              <a:buNone/>
            </a:pPr>
            <a:endParaRPr/>
          </a:p>
        </p:txBody>
      </p:sp>
      <p:sp>
        <p:nvSpPr>
          <p:cNvPr id="12" name="Shape 12"/>
          <p:cNvSpPr/>
          <p:nvPr/>
        </p:nvSpPr>
        <p:spPr>
          <a:xfrm>
            <a:off x="-846667" y="-661"/>
            <a:ext cx="2167467" cy="5176309"/>
          </a:xfrm>
          <a:custGeom>
            <a:avLst/>
            <a:gdLst/>
            <a:ahLst/>
            <a:cxnLst/>
            <a:rect l="0" t="0" r="0" b="0"/>
            <a:pathLst>
              <a:path w="2167467" h="6180667" extrusionOk="0">
                <a:moveTo>
                  <a:pt x="939800" y="0"/>
                </a:moveTo>
                <a:lnTo>
                  <a:pt x="1905000" y="5881"/>
                </a:lnTo>
                <a:cubicBezTo>
                  <a:pt x="2167467" y="1035992"/>
                  <a:pt x="0" y="1848556"/>
                  <a:pt x="1896533" y="6180667"/>
                </a:cubicBezTo>
                <a:lnTo>
                  <a:pt x="939800" y="6180667"/>
                </a:lnTo>
                <a:lnTo>
                  <a:pt x="939800" y="0"/>
                </a:lnTo>
                <a:close/>
              </a:path>
            </a:pathLst>
          </a:custGeom>
          <a:gradFill>
            <a:gsLst>
              <a:gs pos="0">
                <a:srgbClr val="003171">
                  <a:alpha val="20784"/>
                </a:srgbClr>
              </a:gs>
              <a:gs pos="100000">
                <a:srgbClr val="65A8FF">
                  <a:alpha val="20784"/>
                </a:srgbClr>
              </a:gs>
            </a:gsLst>
            <a:lin ang="0" scaled="0"/>
          </a:gradFill>
          <a:ln>
            <a:noFill/>
          </a:ln>
        </p:spPr>
        <p:txBody>
          <a:bodyPr spcFirstLastPara="1" wrap="square" lIns="91425" tIns="45700" rIns="91425" bIns="45700" anchor="ctr" anchorCtr="0">
            <a:noAutofit/>
          </a:bodyPr>
          <a:lstStyle/>
          <a:p>
            <a:pPr marL="0" lvl="0" indent="0">
              <a:spcBef>
                <a:spcPts val="0"/>
              </a:spcBef>
              <a:spcAft>
                <a:spcPts val="0"/>
              </a:spcAft>
              <a:buNone/>
            </a:pPr>
            <a:endParaRPr/>
          </a:p>
        </p:txBody>
      </p:sp>
      <p:sp>
        <p:nvSpPr>
          <p:cNvPr id="13" name="Shape 13"/>
          <p:cNvSpPr/>
          <p:nvPr/>
        </p:nvSpPr>
        <p:spPr>
          <a:xfrm rot="10800000" flipH="1">
            <a:off x="-524934" y="132"/>
            <a:ext cx="1403435" cy="5176309"/>
          </a:xfrm>
          <a:custGeom>
            <a:avLst/>
            <a:gdLst/>
            <a:ahLst/>
            <a:cxnLst/>
            <a:rect l="0" t="0" r="0" b="0"/>
            <a:pathLst>
              <a:path w="2167467" h="6180667" extrusionOk="0">
                <a:moveTo>
                  <a:pt x="939800" y="0"/>
                </a:moveTo>
                <a:lnTo>
                  <a:pt x="1905000" y="5881"/>
                </a:lnTo>
                <a:cubicBezTo>
                  <a:pt x="2167467" y="1035992"/>
                  <a:pt x="0" y="1848556"/>
                  <a:pt x="1896533" y="6180667"/>
                </a:cubicBezTo>
                <a:lnTo>
                  <a:pt x="939800" y="6180667"/>
                </a:lnTo>
                <a:lnTo>
                  <a:pt x="939800" y="0"/>
                </a:lnTo>
                <a:close/>
              </a:path>
            </a:pathLst>
          </a:custGeom>
          <a:gradFill>
            <a:gsLst>
              <a:gs pos="0">
                <a:srgbClr val="003171">
                  <a:alpha val="20784"/>
                </a:srgbClr>
              </a:gs>
              <a:gs pos="100000">
                <a:srgbClr val="65A8FF">
                  <a:alpha val="20784"/>
                </a:srgbClr>
              </a:gs>
            </a:gsLst>
            <a:lin ang="0" scaled="0"/>
          </a:gradFill>
          <a:ln>
            <a:noFill/>
          </a:ln>
        </p:spPr>
        <p:txBody>
          <a:bodyPr spcFirstLastPara="1" wrap="square" lIns="91425" tIns="45700" rIns="91425" bIns="45700" anchor="ctr" anchorCtr="0">
            <a:noAutofit/>
          </a:bodyPr>
          <a:lstStyle/>
          <a:p>
            <a:pPr marL="0" lvl="0" indent="0">
              <a:spcBef>
                <a:spcPts val="0"/>
              </a:spcBef>
              <a:spcAft>
                <a:spcPts val="0"/>
              </a:spcAft>
              <a:buNone/>
            </a:pPr>
            <a:endParaRPr/>
          </a:p>
        </p:txBody>
      </p:sp>
      <p:sp>
        <p:nvSpPr>
          <p:cNvPr id="14" name="Shape 14"/>
          <p:cNvSpPr txBox="1">
            <a:spLocks noGrp="1"/>
          </p:cNvSpPr>
          <p:nvPr>
            <p:ph type="ctrTitle"/>
          </p:nvPr>
        </p:nvSpPr>
        <p:spPr>
          <a:xfrm>
            <a:off x="1082040" y="1242060"/>
            <a:ext cx="7050900" cy="1102500"/>
          </a:xfrm>
          <a:prstGeom prst="rect">
            <a:avLst/>
          </a:prstGeom>
        </p:spPr>
        <p:txBody>
          <a:bodyPr spcFirstLastPara="1" wrap="square" lIns="91425" tIns="91425" rIns="91425" bIns="91425" anchor="b" anchorCtr="0"/>
          <a:lstStyle>
            <a:lvl1pPr lvl="0" algn="r">
              <a:spcBef>
                <a:spcPts val="0"/>
              </a:spcBef>
              <a:spcAft>
                <a:spcPts val="0"/>
              </a:spcAft>
              <a:buClr>
                <a:schemeClr val="lt1"/>
              </a:buClr>
              <a:buSzPts val="4800"/>
              <a:buNone/>
              <a:defRPr sz="4800">
                <a:solidFill>
                  <a:schemeClr val="lt1"/>
                </a:solidFill>
              </a:defRPr>
            </a:lvl1pPr>
            <a:lvl2pPr lvl="1" algn="r">
              <a:spcBef>
                <a:spcPts val="0"/>
              </a:spcBef>
              <a:spcAft>
                <a:spcPts val="0"/>
              </a:spcAft>
              <a:buClr>
                <a:schemeClr val="lt1"/>
              </a:buClr>
              <a:buSzPts val="4800"/>
              <a:buNone/>
              <a:defRPr sz="4800">
                <a:solidFill>
                  <a:schemeClr val="lt1"/>
                </a:solidFill>
              </a:defRPr>
            </a:lvl2pPr>
            <a:lvl3pPr lvl="2" algn="r">
              <a:spcBef>
                <a:spcPts val="0"/>
              </a:spcBef>
              <a:spcAft>
                <a:spcPts val="0"/>
              </a:spcAft>
              <a:buClr>
                <a:schemeClr val="lt1"/>
              </a:buClr>
              <a:buSzPts val="4800"/>
              <a:buNone/>
              <a:defRPr sz="4800">
                <a:solidFill>
                  <a:schemeClr val="lt1"/>
                </a:solidFill>
              </a:defRPr>
            </a:lvl3pPr>
            <a:lvl4pPr lvl="3" algn="r">
              <a:spcBef>
                <a:spcPts val="0"/>
              </a:spcBef>
              <a:spcAft>
                <a:spcPts val="0"/>
              </a:spcAft>
              <a:buClr>
                <a:schemeClr val="lt1"/>
              </a:buClr>
              <a:buSzPts val="4800"/>
              <a:buNone/>
              <a:defRPr sz="4800">
                <a:solidFill>
                  <a:schemeClr val="lt1"/>
                </a:solidFill>
              </a:defRPr>
            </a:lvl4pPr>
            <a:lvl5pPr lvl="4" algn="r">
              <a:spcBef>
                <a:spcPts val="0"/>
              </a:spcBef>
              <a:spcAft>
                <a:spcPts val="0"/>
              </a:spcAft>
              <a:buClr>
                <a:schemeClr val="lt1"/>
              </a:buClr>
              <a:buSzPts val="4800"/>
              <a:buNone/>
              <a:defRPr sz="4800">
                <a:solidFill>
                  <a:schemeClr val="lt1"/>
                </a:solidFill>
              </a:defRPr>
            </a:lvl5pPr>
            <a:lvl6pPr lvl="5" algn="r">
              <a:spcBef>
                <a:spcPts val="0"/>
              </a:spcBef>
              <a:spcAft>
                <a:spcPts val="0"/>
              </a:spcAft>
              <a:buClr>
                <a:schemeClr val="lt1"/>
              </a:buClr>
              <a:buSzPts val="4800"/>
              <a:buNone/>
              <a:defRPr sz="4800">
                <a:solidFill>
                  <a:schemeClr val="lt1"/>
                </a:solidFill>
              </a:defRPr>
            </a:lvl6pPr>
            <a:lvl7pPr lvl="6" algn="r">
              <a:spcBef>
                <a:spcPts val="0"/>
              </a:spcBef>
              <a:spcAft>
                <a:spcPts val="0"/>
              </a:spcAft>
              <a:buClr>
                <a:schemeClr val="lt1"/>
              </a:buClr>
              <a:buSzPts val="4800"/>
              <a:buNone/>
              <a:defRPr sz="4800">
                <a:solidFill>
                  <a:schemeClr val="lt1"/>
                </a:solidFill>
              </a:defRPr>
            </a:lvl7pPr>
            <a:lvl8pPr lvl="7" algn="r">
              <a:spcBef>
                <a:spcPts val="0"/>
              </a:spcBef>
              <a:spcAft>
                <a:spcPts val="0"/>
              </a:spcAft>
              <a:buClr>
                <a:schemeClr val="lt1"/>
              </a:buClr>
              <a:buSzPts val="4800"/>
              <a:buNone/>
              <a:defRPr sz="4800">
                <a:solidFill>
                  <a:schemeClr val="lt1"/>
                </a:solidFill>
              </a:defRPr>
            </a:lvl8pPr>
            <a:lvl9pPr lvl="8" algn="r">
              <a:spcBef>
                <a:spcPts val="0"/>
              </a:spcBef>
              <a:spcAft>
                <a:spcPts val="0"/>
              </a:spcAft>
              <a:buClr>
                <a:schemeClr val="lt1"/>
              </a:buClr>
              <a:buSzPts val="4800"/>
              <a:buNone/>
              <a:defRPr sz="4800">
                <a:solidFill>
                  <a:schemeClr val="lt1"/>
                </a:solidFill>
              </a:defRPr>
            </a:lvl9pPr>
          </a:lstStyle>
          <a:p>
            <a:endParaRPr/>
          </a:p>
        </p:txBody>
      </p:sp>
      <p:sp>
        <p:nvSpPr>
          <p:cNvPr id="15" name="Shape 15"/>
          <p:cNvSpPr txBox="1">
            <a:spLocks noGrp="1"/>
          </p:cNvSpPr>
          <p:nvPr>
            <p:ph type="subTitle" idx="1"/>
          </p:nvPr>
        </p:nvSpPr>
        <p:spPr>
          <a:xfrm>
            <a:off x="1082040" y="2423160"/>
            <a:ext cx="7035900" cy="694200"/>
          </a:xfrm>
          <a:prstGeom prst="rect">
            <a:avLst/>
          </a:prstGeom>
        </p:spPr>
        <p:txBody>
          <a:bodyPr spcFirstLastPara="1" wrap="square" lIns="91425" tIns="91425" rIns="91425" bIns="91425" anchor="t" anchorCtr="0"/>
          <a:lstStyle>
            <a:lvl1pPr lvl="0" algn="r">
              <a:spcBef>
                <a:spcPts val="0"/>
              </a:spcBef>
              <a:spcAft>
                <a:spcPts val="0"/>
              </a:spcAft>
              <a:buClr>
                <a:schemeClr val="lt1"/>
              </a:buClr>
              <a:buSzPts val="2400"/>
              <a:buNone/>
              <a:defRPr sz="2400">
                <a:solidFill>
                  <a:schemeClr val="lt1"/>
                </a:solidFill>
              </a:defRPr>
            </a:lvl1pPr>
            <a:lvl2pPr lvl="1" algn="r">
              <a:spcBef>
                <a:spcPts val="0"/>
              </a:spcBef>
              <a:spcAft>
                <a:spcPts val="0"/>
              </a:spcAft>
              <a:buClr>
                <a:schemeClr val="lt1"/>
              </a:buClr>
              <a:buSzPts val="2400"/>
              <a:buNone/>
              <a:defRPr sz="2400">
                <a:solidFill>
                  <a:schemeClr val="lt1"/>
                </a:solidFill>
              </a:defRPr>
            </a:lvl2pPr>
            <a:lvl3pPr lvl="2" algn="r">
              <a:spcBef>
                <a:spcPts val="0"/>
              </a:spcBef>
              <a:spcAft>
                <a:spcPts val="0"/>
              </a:spcAft>
              <a:buClr>
                <a:schemeClr val="lt1"/>
              </a:buClr>
              <a:buSzPts val="2400"/>
              <a:buNone/>
              <a:defRPr>
                <a:solidFill>
                  <a:schemeClr val="lt1"/>
                </a:solidFill>
              </a:defRPr>
            </a:lvl3pPr>
            <a:lvl4pPr lvl="3" algn="r">
              <a:spcBef>
                <a:spcPts val="0"/>
              </a:spcBef>
              <a:spcAft>
                <a:spcPts val="0"/>
              </a:spcAft>
              <a:buClr>
                <a:schemeClr val="lt1"/>
              </a:buClr>
              <a:buSzPts val="2400"/>
              <a:buNone/>
              <a:defRPr sz="2400">
                <a:solidFill>
                  <a:schemeClr val="lt1"/>
                </a:solidFill>
              </a:defRPr>
            </a:lvl4pPr>
            <a:lvl5pPr lvl="4" algn="r">
              <a:spcBef>
                <a:spcPts val="0"/>
              </a:spcBef>
              <a:spcAft>
                <a:spcPts val="0"/>
              </a:spcAft>
              <a:buClr>
                <a:schemeClr val="lt1"/>
              </a:buClr>
              <a:buSzPts val="2400"/>
              <a:buNone/>
              <a:defRPr sz="2400">
                <a:solidFill>
                  <a:schemeClr val="lt1"/>
                </a:solidFill>
              </a:defRPr>
            </a:lvl5pPr>
            <a:lvl6pPr lvl="5" algn="r">
              <a:spcBef>
                <a:spcPts val="0"/>
              </a:spcBef>
              <a:spcAft>
                <a:spcPts val="0"/>
              </a:spcAft>
              <a:buClr>
                <a:schemeClr val="lt1"/>
              </a:buClr>
              <a:buSzPts val="2400"/>
              <a:buNone/>
              <a:defRPr sz="2400">
                <a:solidFill>
                  <a:schemeClr val="lt1"/>
                </a:solidFill>
              </a:defRPr>
            </a:lvl6pPr>
            <a:lvl7pPr lvl="6" algn="r">
              <a:spcBef>
                <a:spcPts val="0"/>
              </a:spcBef>
              <a:spcAft>
                <a:spcPts val="0"/>
              </a:spcAft>
              <a:buClr>
                <a:schemeClr val="lt1"/>
              </a:buClr>
              <a:buSzPts val="2400"/>
              <a:buNone/>
              <a:defRPr sz="2400">
                <a:solidFill>
                  <a:schemeClr val="lt1"/>
                </a:solidFill>
              </a:defRPr>
            </a:lvl7pPr>
            <a:lvl8pPr lvl="7" algn="r">
              <a:spcBef>
                <a:spcPts val="0"/>
              </a:spcBef>
              <a:spcAft>
                <a:spcPts val="0"/>
              </a:spcAft>
              <a:buClr>
                <a:schemeClr val="lt1"/>
              </a:buClr>
              <a:buSzPts val="2400"/>
              <a:buNone/>
              <a:defRPr sz="2400">
                <a:solidFill>
                  <a:schemeClr val="lt1"/>
                </a:solidFill>
              </a:defRPr>
            </a:lvl8pPr>
            <a:lvl9pPr lvl="8" algn="r">
              <a:spcBef>
                <a:spcPts val="0"/>
              </a:spcBef>
              <a:spcAft>
                <a:spcPts val="0"/>
              </a:spcAft>
              <a:buClr>
                <a:schemeClr val="lt1"/>
              </a:buClr>
              <a:buSzPts val="2400"/>
              <a:buNone/>
              <a:defRPr sz="2400">
                <a:solidFill>
                  <a:schemeClr val="lt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Shape 17"/>
          <p:cNvSpPr/>
          <p:nvPr/>
        </p:nvSpPr>
        <p:spPr>
          <a:xfrm rot="10800000" flipH="1">
            <a:off x="-348182" y="-16425"/>
            <a:ext cx="1723520" cy="5159925"/>
          </a:xfrm>
          <a:custGeom>
            <a:avLst/>
            <a:gdLst/>
            <a:ahLst/>
            <a:cxnLst/>
            <a:rect l="0" t="0" r="0" b="0"/>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spcFirstLastPara="1" wrap="square" lIns="91425" tIns="45700" rIns="91425" bIns="45700" anchor="ctr" anchorCtr="0">
            <a:noAutofit/>
          </a:bodyPr>
          <a:lstStyle/>
          <a:p>
            <a:pPr marL="0" lvl="0" indent="0">
              <a:spcBef>
                <a:spcPts val="0"/>
              </a:spcBef>
              <a:spcAft>
                <a:spcPts val="0"/>
              </a:spcAft>
              <a:buNone/>
            </a:pPr>
            <a:endParaRPr/>
          </a:p>
        </p:txBody>
      </p:sp>
      <p:sp>
        <p:nvSpPr>
          <p:cNvPr id="18" name="Shape 18"/>
          <p:cNvSpPr txBox="1">
            <a:spLocks noGrp="1"/>
          </p:cNvSpPr>
          <p:nvPr>
            <p:ph type="body" idx="1"/>
          </p:nvPr>
        </p:nvSpPr>
        <p:spPr>
          <a:xfrm>
            <a:off x="457200" y="1244243"/>
            <a:ext cx="8229600" cy="3630300"/>
          </a:xfrm>
          <a:prstGeom prst="rect">
            <a:avLst/>
          </a:prstGeom>
        </p:spPr>
        <p:txBody>
          <a:bodyPr spcFirstLastPara="1" wrap="square" lIns="91425" tIns="91425" rIns="91425" bIns="91425" anchor="t" anchorCtr="0"/>
          <a:lstStyle>
            <a:lvl1pPr marL="457200" lvl="0" indent="-431800">
              <a:spcBef>
                <a:spcPts val="0"/>
              </a:spcBef>
              <a:spcAft>
                <a:spcPts val="0"/>
              </a:spcAft>
              <a:buSzPts val="3200"/>
              <a:buChar char="●"/>
              <a:defRPr/>
            </a:lvl1pPr>
            <a:lvl2pPr marL="914400" lvl="1" indent="-406400">
              <a:spcBef>
                <a:spcPts val="0"/>
              </a:spcBef>
              <a:spcAft>
                <a:spcPts val="0"/>
              </a:spcAft>
              <a:buSzPts val="2800"/>
              <a:buChar char="○"/>
              <a:defRPr/>
            </a:lvl2pPr>
            <a:lvl3pPr marL="1371600" lvl="2" indent="-381000">
              <a:spcBef>
                <a:spcPts val="0"/>
              </a:spcBef>
              <a:spcAft>
                <a:spcPts val="0"/>
              </a:spcAft>
              <a:buSzPts val="2400"/>
              <a:buChar char="■"/>
              <a:defRPr/>
            </a:lvl3pPr>
            <a:lvl4pPr marL="1828800" lvl="3" indent="-355600">
              <a:spcBef>
                <a:spcPts val="0"/>
              </a:spcBef>
              <a:spcAft>
                <a:spcPts val="0"/>
              </a:spcAft>
              <a:buSzPts val="2000"/>
              <a:buChar char="●"/>
              <a:defRPr/>
            </a:lvl4pPr>
            <a:lvl5pPr marL="2286000" lvl="4" indent="-355600">
              <a:spcBef>
                <a:spcPts val="0"/>
              </a:spcBef>
              <a:spcAft>
                <a:spcPts val="0"/>
              </a:spcAft>
              <a:buSzPts val="2000"/>
              <a:buChar char="○"/>
              <a:defRPr/>
            </a:lvl5pPr>
            <a:lvl6pPr marL="2743200" lvl="5" indent="-355600">
              <a:spcBef>
                <a:spcPts val="0"/>
              </a:spcBef>
              <a:spcAft>
                <a:spcPts val="0"/>
              </a:spcAft>
              <a:buSzPts val="2000"/>
              <a:buChar char="■"/>
              <a:defRPr/>
            </a:lvl6pPr>
            <a:lvl7pPr marL="3200400" lvl="6" indent="-355600">
              <a:spcBef>
                <a:spcPts val="0"/>
              </a:spcBef>
              <a:spcAft>
                <a:spcPts val="0"/>
              </a:spcAft>
              <a:buSzPts val="2000"/>
              <a:buChar char="●"/>
              <a:defRPr/>
            </a:lvl7pPr>
            <a:lvl8pPr marL="3657600" lvl="7" indent="-355600">
              <a:spcBef>
                <a:spcPts val="0"/>
              </a:spcBef>
              <a:spcAft>
                <a:spcPts val="0"/>
              </a:spcAft>
              <a:buSzPts val="2000"/>
              <a:buChar char="○"/>
              <a:defRPr/>
            </a:lvl8pPr>
            <a:lvl9pPr marL="4114800" lvl="8" indent="-355600">
              <a:spcBef>
                <a:spcPts val="0"/>
              </a:spcBef>
              <a:spcAft>
                <a:spcPts val="0"/>
              </a:spcAft>
              <a:buSzPts val="2000"/>
              <a:buChar char="■"/>
              <a:defRPr/>
            </a:lvl9pPr>
          </a:lstStyle>
          <a:p>
            <a:endParaRPr/>
          </a:p>
        </p:txBody>
      </p:sp>
      <p:sp>
        <p:nvSpPr>
          <p:cNvPr id="19" name="Shape 19"/>
          <p:cNvSpPr/>
          <p:nvPr/>
        </p:nvSpPr>
        <p:spPr>
          <a:xfrm rot="10800000" flipH="1">
            <a:off x="-1118653" y="775"/>
            <a:ext cx="3100651" cy="5142725"/>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spcFirstLastPara="1" wrap="square" lIns="91425" tIns="45700" rIns="91425" bIns="45700" anchor="ctr" anchorCtr="0">
            <a:noAutofit/>
          </a:bodyPr>
          <a:lstStyle/>
          <a:p>
            <a:pPr marL="0" lvl="0" indent="0">
              <a:spcBef>
                <a:spcPts val="0"/>
              </a:spcBef>
              <a:spcAft>
                <a:spcPts val="0"/>
              </a:spcAft>
              <a:buNone/>
            </a:pPr>
            <a:endParaRPr/>
          </a:p>
        </p:txBody>
      </p:sp>
      <p:sp>
        <p:nvSpPr>
          <p:cNvPr id="20" name="Shape 20"/>
          <p:cNvSpPr/>
          <p:nvPr/>
        </p:nvSpPr>
        <p:spPr>
          <a:xfrm rot="10800000">
            <a:off x="8088847" y="-9550"/>
            <a:ext cx="1100668" cy="5153050"/>
          </a:xfrm>
          <a:custGeom>
            <a:avLst/>
            <a:gdLst/>
            <a:ahLst/>
            <a:cxnLst/>
            <a:rect l="0" t="0" r="0" b="0"/>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spcFirstLastPara="1" wrap="square" lIns="91425" tIns="45700" rIns="91425" bIns="45700" anchor="ctr" anchorCtr="0">
            <a:noAutofit/>
          </a:bodyPr>
          <a:lstStyle/>
          <a:p>
            <a:pPr marL="0" lvl="0" indent="0">
              <a:spcBef>
                <a:spcPts val="0"/>
              </a:spcBef>
              <a:spcAft>
                <a:spcPts val="0"/>
              </a:spcAft>
              <a:buNone/>
            </a:pPr>
            <a:endParaRPr/>
          </a:p>
        </p:txBody>
      </p:sp>
      <p:sp>
        <p:nvSpPr>
          <p:cNvPr id="21" name="Shape 21"/>
          <p:cNvSpPr txBox="1">
            <a:spLocks noGrp="1"/>
          </p:cNvSpPr>
          <p:nvPr>
            <p:ph type="title"/>
          </p:nvPr>
        </p:nvSpPr>
        <p:spPr>
          <a:xfrm>
            <a:off x="457200" y="205978"/>
            <a:ext cx="8229600" cy="994200"/>
          </a:xfrm>
          <a:prstGeom prst="rect">
            <a:avLst/>
          </a:prstGeom>
        </p:spPr>
        <p:txBody>
          <a:bodyPr spcFirstLastPara="1" wrap="square" lIns="91425" tIns="91425" rIns="91425" bIns="91425" anchor="b" anchorCtr="0"/>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Shape 23"/>
          <p:cNvSpPr/>
          <p:nvPr/>
        </p:nvSpPr>
        <p:spPr>
          <a:xfrm rot="10800000" flipH="1">
            <a:off x="-348182" y="-16425"/>
            <a:ext cx="1723520" cy="5159925"/>
          </a:xfrm>
          <a:custGeom>
            <a:avLst/>
            <a:gdLst/>
            <a:ahLst/>
            <a:cxnLst/>
            <a:rect l="0" t="0" r="0" b="0"/>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spcFirstLastPara="1" wrap="square" lIns="91425" tIns="45700" rIns="91425" bIns="45700" anchor="ctr" anchorCtr="0">
            <a:noAutofit/>
          </a:bodyPr>
          <a:lstStyle/>
          <a:p>
            <a:pPr marL="0" lvl="0" indent="0">
              <a:spcBef>
                <a:spcPts val="0"/>
              </a:spcBef>
              <a:spcAft>
                <a:spcPts val="0"/>
              </a:spcAft>
              <a:buNone/>
            </a:pPr>
            <a:endParaRPr/>
          </a:p>
        </p:txBody>
      </p:sp>
      <p:sp>
        <p:nvSpPr>
          <p:cNvPr id="24" name="Shape 24"/>
          <p:cNvSpPr/>
          <p:nvPr/>
        </p:nvSpPr>
        <p:spPr>
          <a:xfrm rot="10800000" flipH="1">
            <a:off x="-1118653" y="775"/>
            <a:ext cx="3100651" cy="5142725"/>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spcFirstLastPara="1" wrap="square" lIns="91425" tIns="45700" rIns="91425" bIns="45700" anchor="ctr" anchorCtr="0">
            <a:noAutofit/>
          </a:bodyPr>
          <a:lstStyle/>
          <a:p>
            <a:pPr marL="0" lvl="0" indent="0">
              <a:spcBef>
                <a:spcPts val="0"/>
              </a:spcBef>
              <a:spcAft>
                <a:spcPts val="0"/>
              </a:spcAft>
              <a:buNone/>
            </a:pPr>
            <a:endParaRPr/>
          </a:p>
        </p:txBody>
      </p:sp>
      <p:sp>
        <p:nvSpPr>
          <p:cNvPr id="25" name="Shape 25"/>
          <p:cNvSpPr/>
          <p:nvPr/>
        </p:nvSpPr>
        <p:spPr>
          <a:xfrm rot="10800000">
            <a:off x="8088847" y="-9550"/>
            <a:ext cx="1100668" cy="5153050"/>
          </a:xfrm>
          <a:custGeom>
            <a:avLst/>
            <a:gdLst/>
            <a:ahLst/>
            <a:cxnLst/>
            <a:rect l="0" t="0" r="0" b="0"/>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spcFirstLastPara="1" wrap="square" lIns="91425" tIns="45700" rIns="91425" bIns="45700" anchor="ctr" anchorCtr="0">
            <a:noAutofit/>
          </a:bodyPr>
          <a:lstStyle/>
          <a:p>
            <a:pPr marL="0" lvl="0" indent="0">
              <a:spcBef>
                <a:spcPts val="0"/>
              </a:spcBef>
              <a:spcAft>
                <a:spcPts val="0"/>
              </a:spcAft>
              <a:buNone/>
            </a:pPr>
            <a:endParaRPr/>
          </a:p>
        </p:txBody>
      </p:sp>
      <p:sp>
        <p:nvSpPr>
          <p:cNvPr id="26" name="Shape 26"/>
          <p:cNvSpPr txBox="1">
            <a:spLocks noGrp="1"/>
          </p:cNvSpPr>
          <p:nvPr>
            <p:ph type="title"/>
          </p:nvPr>
        </p:nvSpPr>
        <p:spPr>
          <a:xfrm>
            <a:off x="457200" y="205978"/>
            <a:ext cx="8229600" cy="994200"/>
          </a:xfrm>
          <a:prstGeom prst="rect">
            <a:avLst/>
          </a:prstGeom>
        </p:spPr>
        <p:txBody>
          <a:bodyPr spcFirstLastPara="1" wrap="square" lIns="91425" tIns="91425" rIns="91425" bIns="91425" anchor="b" anchorCtr="0"/>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27" name="Shape 27"/>
          <p:cNvSpPr txBox="1">
            <a:spLocks noGrp="1"/>
          </p:cNvSpPr>
          <p:nvPr>
            <p:ph type="body" idx="1"/>
          </p:nvPr>
        </p:nvSpPr>
        <p:spPr>
          <a:xfrm>
            <a:off x="457200" y="1244243"/>
            <a:ext cx="4038600" cy="3630300"/>
          </a:xfrm>
          <a:prstGeom prst="rect">
            <a:avLst/>
          </a:prstGeom>
        </p:spPr>
        <p:txBody>
          <a:bodyPr spcFirstLastPara="1" wrap="square" lIns="91425" tIns="91425" rIns="91425" bIns="91425" anchor="t" anchorCtr="0"/>
          <a:lstStyle>
            <a:lvl1pPr marL="457200" lvl="0" indent="-431800">
              <a:spcBef>
                <a:spcPts val="0"/>
              </a:spcBef>
              <a:spcAft>
                <a:spcPts val="0"/>
              </a:spcAft>
              <a:buSzPts val="3200"/>
              <a:buChar char="●"/>
              <a:defRPr sz="2800"/>
            </a:lvl1pPr>
            <a:lvl2pPr marL="914400" lvl="1" indent="-406400">
              <a:spcBef>
                <a:spcPts val="0"/>
              </a:spcBef>
              <a:spcAft>
                <a:spcPts val="0"/>
              </a:spcAft>
              <a:buSzPts val="2800"/>
              <a:buChar char="○"/>
              <a:defRPr sz="2400"/>
            </a:lvl2pPr>
            <a:lvl3pPr marL="1371600" lvl="2" indent="-381000">
              <a:spcBef>
                <a:spcPts val="0"/>
              </a:spcBef>
              <a:spcAft>
                <a:spcPts val="0"/>
              </a:spcAft>
              <a:buSzPts val="2400"/>
              <a:buChar char="■"/>
              <a:defRPr sz="2000"/>
            </a:lvl3pPr>
            <a:lvl4pPr marL="1828800" lvl="3" indent="-355600">
              <a:spcBef>
                <a:spcPts val="0"/>
              </a:spcBef>
              <a:spcAft>
                <a:spcPts val="0"/>
              </a:spcAft>
              <a:buSzPts val="2000"/>
              <a:buChar char="●"/>
              <a:defRPr sz="1800"/>
            </a:lvl4pPr>
            <a:lvl5pPr marL="2286000" lvl="4" indent="-355600">
              <a:spcBef>
                <a:spcPts val="0"/>
              </a:spcBef>
              <a:spcAft>
                <a:spcPts val="0"/>
              </a:spcAft>
              <a:buSzPts val="2000"/>
              <a:buChar char="○"/>
              <a:defRPr sz="1800"/>
            </a:lvl5pPr>
            <a:lvl6pPr marL="2743200" lvl="5" indent="-355600">
              <a:spcBef>
                <a:spcPts val="0"/>
              </a:spcBef>
              <a:spcAft>
                <a:spcPts val="0"/>
              </a:spcAft>
              <a:buSzPts val="2000"/>
              <a:buChar char="■"/>
              <a:defRPr sz="1800"/>
            </a:lvl6pPr>
            <a:lvl7pPr marL="3200400" lvl="6" indent="-355600">
              <a:spcBef>
                <a:spcPts val="0"/>
              </a:spcBef>
              <a:spcAft>
                <a:spcPts val="0"/>
              </a:spcAft>
              <a:buSzPts val="2000"/>
              <a:buChar char="●"/>
              <a:defRPr sz="1800"/>
            </a:lvl7pPr>
            <a:lvl8pPr marL="3657600" lvl="7" indent="-355600">
              <a:spcBef>
                <a:spcPts val="0"/>
              </a:spcBef>
              <a:spcAft>
                <a:spcPts val="0"/>
              </a:spcAft>
              <a:buSzPts val="2000"/>
              <a:buChar char="○"/>
              <a:defRPr sz="1800"/>
            </a:lvl8pPr>
            <a:lvl9pPr marL="4114800" lvl="8" indent="-355600">
              <a:spcBef>
                <a:spcPts val="0"/>
              </a:spcBef>
              <a:spcAft>
                <a:spcPts val="0"/>
              </a:spcAft>
              <a:buSzPts val="2000"/>
              <a:buChar char="■"/>
              <a:defRPr sz="1800"/>
            </a:lvl9pPr>
          </a:lstStyle>
          <a:p>
            <a:endParaRPr/>
          </a:p>
        </p:txBody>
      </p:sp>
      <p:sp>
        <p:nvSpPr>
          <p:cNvPr id="28" name="Shape 28"/>
          <p:cNvSpPr txBox="1">
            <a:spLocks noGrp="1"/>
          </p:cNvSpPr>
          <p:nvPr>
            <p:ph type="body" idx="2"/>
          </p:nvPr>
        </p:nvSpPr>
        <p:spPr>
          <a:xfrm>
            <a:off x="4648200" y="1244243"/>
            <a:ext cx="4038600" cy="3630300"/>
          </a:xfrm>
          <a:prstGeom prst="rect">
            <a:avLst/>
          </a:prstGeom>
        </p:spPr>
        <p:txBody>
          <a:bodyPr spcFirstLastPara="1" wrap="square" lIns="91425" tIns="91425" rIns="91425" bIns="91425" anchor="t" anchorCtr="0"/>
          <a:lstStyle>
            <a:lvl1pPr marL="457200" lvl="0" indent="-431800">
              <a:spcBef>
                <a:spcPts val="0"/>
              </a:spcBef>
              <a:spcAft>
                <a:spcPts val="0"/>
              </a:spcAft>
              <a:buSzPts val="3200"/>
              <a:buChar char="●"/>
              <a:defRPr sz="2800"/>
            </a:lvl1pPr>
            <a:lvl2pPr marL="914400" lvl="1" indent="-406400">
              <a:spcBef>
                <a:spcPts val="0"/>
              </a:spcBef>
              <a:spcAft>
                <a:spcPts val="0"/>
              </a:spcAft>
              <a:buSzPts val="2800"/>
              <a:buChar char="○"/>
              <a:defRPr sz="2400"/>
            </a:lvl2pPr>
            <a:lvl3pPr marL="1371600" lvl="2" indent="-381000">
              <a:spcBef>
                <a:spcPts val="0"/>
              </a:spcBef>
              <a:spcAft>
                <a:spcPts val="0"/>
              </a:spcAft>
              <a:buSzPts val="2400"/>
              <a:buChar char="■"/>
              <a:defRPr sz="2000"/>
            </a:lvl3pPr>
            <a:lvl4pPr marL="1828800" lvl="3" indent="-355600">
              <a:spcBef>
                <a:spcPts val="0"/>
              </a:spcBef>
              <a:spcAft>
                <a:spcPts val="0"/>
              </a:spcAft>
              <a:buSzPts val="2000"/>
              <a:buChar char="●"/>
              <a:defRPr sz="1800"/>
            </a:lvl4pPr>
            <a:lvl5pPr marL="2286000" lvl="4" indent="-355600">
              <a:spcBef>
                <a:spcPts val="0"/>
              </a:spcBef>
              <a:spcAft>
                <a:spcPts val="0"/>
              </a:spcAft>
              <a:buSzPts val="2000"/>
              <a:buChar char="○"/>
              <a:defRPr sz="1800"/>
            </a:lvl5pPr>
            <a:lvl6pPr marL="2743200" lvl="5" indent="-355600">
              <a:spcBef>
                <a:spcPts val="0"/>
              </a:spcBef>
              <a:spcAft>
                <a:spcPts val="0"/>
              </a:spcAft>
              <a:buSzPts val="2000"/>
              <a:buChar char="■"/>
              <a:defRPr sz="1800"/>
            </a:lvl6pPr>
            <a:lvl7pPr marL="3200400" lvl="6" indent="-355600">
              <a:spcBef>
                <a:spcPts val="0"/>
              </a:spcBef>
              <a:spcAft>
                <a:spcPts val="0"/>
              </a:spcAft>
              <a:buSzPts val="2000"/>
              <a:buChar char="●"/>
              <a:defRPr sz="1800"/>
            </a:lvl7pPr>
            <a:lvl8pPr marL="3657600" lvl="7" indent="-355600">
              <a:spcBef>
                <a:spcPts val="0"/>
              </a:spcBef>
              <a:spcAft>
                <a:spcPts val="0"/>
              </a:spcAft>
              <a:buSzPts val="2000"/>
              <a:buChar char="○"/>
              <a:defRPr sz="1800"/>
            </a:lvl8pPr>
            <a:lvl9pPr marL="4114800" lvl="8" indent="-355600">
              <a:spcBef>
                <a:spcPts val="0"/>
              </a:spcBef>
              <a:spcAft>
                <a:spcPts val="0"/>
              </a:spcAft>
              <a:buSzPts val="2000"/>
              <a:buChar char="■"/>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Shape 30"/>
          <p:cNvSpPr/>
          <p:nvPr/>
        </p:nvSpPr>
        <p:spPr>
          <a:xfrm rot="10800000" flipH="1">
            <a:off x="-348182" y="-16425"/>
            <a:ext cx="1723520" cy="5159925"/>
          </a:xfrm>
          <a:custGeom>
            <a:avLst/>
            <a:gdLst/>
            <a:ahLst/>
            <a:cxnLst/>
            <a:rect l="0" t="0" r="0" b="0"/>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spcFirstLastPara="1" wrap="square" lIns="91425" tIns="45700" rIns="91425" bIns="45700" anchor="ctr" anchorCtr="0">
            <a:noAutofit/>
          </a:bodyPr>
          <a:lstStyle/>
          <a:p>
            <a:pPr marL="0" lvl="0" indent="0">
              <a:spcBef>
                <a:spcPts val="0"/>
              </a:spcBef>
              <a:spcAft>
                <a:spcPts val="0"/>
              </a:spcAft>
              <a:buNone/>
            </a:pPr>
            <a:endParaRPr/>
          </a:p>
        </p:txBody>
      </p:sp>
      <p:sp>
        <p:nvSpPr>
          <p:cNvPr id="31" name="Shape 31"/>
          <p:cNvSpPr/>
          <p:nvPr/>
        </p:nvSpPr>
        <p:spPr>
          <a:xfrm rot="10800000" flipH="1">
            <a:off x="-1118653" y="775"/>
            <a:ext cx="3100651" cy="5142725"/>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spcFirstLastPara="1" wrap="square" lIns="91425" tIns="45700" rIns="91425" bIns="45700" anchor="ctr" anchorCtr="0">
            <a:noAutofit/>
          </a:bodyPr>
          <a:lstStyle/>
          <a:p>
            <a:pPr marL="0" lvl="0" indent="0">
              <a:spcBef>
                <a:spcPts val="0"/>
              </a:spcBef>
              <a:spcAft>
                <a:spcPts val="0"/>
              </a:spcAft>
              <a:buNone/>
            </a:pPr>
            <a:endParaRPr/>
          </a:p>
        </p:txBody>
      </p:sp>
      <p:sp>
        <p:nvSpPr>
          <p:cNvPr id="32" name="Shape 32"/>
          <p:cNvSpPr/>
          <p:nvPr/>
        </p:nvSpPr>
        <p:spPr>
          <a:xfrm rot="10800000">
            <a:off x="8088847" y="-9550"/>
            <a:ext cx="1100668" cy="5153050"/>
          </a:xfrm>
          <a:custGeom>
            <a:avLst/>
            <a:gdLst/>
            <a:ahLst/>
            <a:cxnLst/>
            <a:rect l="0" t="0" r="0" b="0"/>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spcFirstLastPara="1" wrap="square" lIns="91425" tIns="45700" rIns="91425" bIns="45700" anchor="ctr" anchorCtr="0">
            <a:noAutofit/>
          </a:bodyPr>
          <a:lstStyle/>
          <a:p>
            <a:pPr marL="0" lvl="0" indent="0">
              <a:spcBef>
                <a:spcPts val="0"/>
              </a:spcBef>
              <a:spcAft>
                <a:spcPts val="0"/>
              </a:spcAft>
              <a:buNone/>
            </a:pPr>
            <a:endParaRPr/>
          </a:p>
        </p:txBody>
      </p:sp>
      <p:sp>
        <p:nvSpPr>
          <p:cNvPr id="33" name="Shape 33"/>
          <p:cNvSpPr txBox="1">
            <a:spLocks noGrp="1"/>
          </p:cNvSpPr>
          <p:nvPr>
            <p:ph type="title"/>
          </p:nvPr>
        </p:nvSpPr>
        <p:spPr>
          <a:xfrm>
            <a:off x="457200" y="205978"/>
            <a:ext cx="8229600" cy="994200"/>
          </a:xfrm>
          <a:prstGeom prst="rect">
            <a:avLst/>
          </a:prstGeom>
        </p:spPr>
        <p:txBody>
          <a:bodyPr spcFirstLastPara="1" wrap="square" lIns="91425" tIns="91425" rIns="91425" bIns="91425" anchor="b" anchorCtr="0"/>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4"/>
        <p:cNvGrpSpPr/>
        <p:nvPr/>
      </p:nvGrpSpPr>
      <p:grpSpPr>
        <a:xfrm>
          <a:off x="0" y="0"/>
          <a:ext cx="0" cy="0"/>
          <a:chOff x="0" y="0"/>
          <a:chExt cx="0" cy="0"/>
        </a:xfrm>
      </p:grpSpPr>
      <p:grpSp>
        <p:nvGrpSpPr>
          <p:cNvPr id="35" name="Shape 35"/>
          <p:cNvGrpSpPr/>
          <p:nvPr/>
        </p:nvGrpSpPr>
        <p:grpSpPr>
          <a:xfrm>
            <a:off x="-6264" y="3700040"/>
            <a:ext cx="9150267" cy="2325488"/>
            <a:chOff x="-6264" y="4933387"/>
            <a:chExt cx="9150267" cy="3100651"/>
          </a:xfrm>
        </p:grpSpPr>
        <p:sp>
          <p:nvSpPr>
            <p:cNvPr id="36" name="Shape 36"/>
            <p:cNvSpPr/>
            <p:nvPr/>
          </p:nvSpPr>
          <p:spPr>
            <a:xfrm>
              <a:off x="-8" y="5537200"/>
              <a:ext cx="9144009" cy="1574769"/>
            </a:xfrm>
            <a:custGeom>
              <a:avLst/>
              <a:gdLst/>
              <a:ahLst/>
              <a:cxnLst/>
              <a:rect l="0" t="0" r="0" b="0"/>
              <a:pathLst>
                <a:path w="9144009" h="1257301" extrusionOk="0">
                  <a:moveTo>
                    <a:pt x="5" y="266700"/>
                  </a:moveTo>
                  <a:cubicBezTo>
                    <a:pt x="8115305" y="1257301"/>
                    <a:pt x="7620009" y="0"/>
                    <a:pt x="9144009" y="186267"/>
                  </a:cubicBezTo>
                  <a:cubicBezTo>
                    <a:pt x="9144008" y="441678"/>
                    <a:pt x="9143998" y="818763"/>
                    <a:pt x="9143997" y="1074174"/>
                  </a:cubicBezTo>
                  <a:lnTo>
                    <a:pt x="0" y="1086874"/>
                  </a:lnTo>
                  <a:cubicBezTo>
                    <a:pt x="0" y="854041"/>
                    <a:pt x="5" y="499533"/>
                    <a:pt x="5" y="266700"/>
                  </a:cubicBezTo>
                  <a:close/>
                </a:path>
              </a:pathLst>
            </a:custGeom>
            <a:gradFill>
              <a:gsLst>
                <a:gs pos="0">
                  <a:srgbClr val="549FFF"/>
                </a:gs>
                <a:gs pos="100000">
                  <a:srgbClr val="003171">
                    <a:alpha val="51764"/>
                  </a:srgbClr>
                </a:gs>
              </a:gsLst>
              <a:path path="circle">
                <a:fillToRect l="50000" t="50000" r="50000" b="50000"/>
              </a:path>
              <a:tileRect/>
            </a:gradFill>
            <a:ln>
              <a:noFill/>
            </a:ln>
          </p:spPr>
          <p:txBody>
            <a:bodyPr spcFirstLastPara="1" wrap="square" lIns="91425" tIns="45700" rIns="91425" bIns="45700" anchor="ctr" anchorCtr="0">
              <a:noAutofit/>
            </a:bodyPr>
            <a:lstStyle/>
            <a:p>
              <a:pPr marL="0" lvl="0" indent="0">
                <a:spcBef>
                  <a:spcPts val="0"/>
                </a:spcBef>
                <a:spcAft>
                  <a:spcPts val="0"/>
                </a:spcAft>
                <a:buNone/>
              </a:pPr>
              <a:endParaRPr/>
            </a:p>
          </p:txBody>
        </p:sp>
        <p:sp>
          <p:nvSpPr>
            <p:cNvPr id="37" name="Shape 37"/>
            <p:cNvSpPr/>
            <p:nvPr/>
          </p:nvSpPr>
          <p:spPr>
            <a:xfrm rot="5400000" flipH="1">
              <a:off x="3018543" y="1908579"/>
              <a:ext cx="3100651" cy="9150267"/>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78823"/>
                  </a:srgbClr>
                </a:gs>
                <a:gs pos="41000">
                  <a:srgbClr val="003171">
                    <a:alpha val="78823"/>
                  </a:srgbClr>
                </a:gs>
                <a:gs pos="100000">
                  <a:srgbClr val="003171">
                    <a:alpha val="78823"/>
                  </a:srgbClr>
                </a:gs>
              </a:gsLst>
              <a:path path="circle">
                <a:fillToRect t="100000" r="100000"/>
              </a:path>
              <a:tileRect l="-100000" b="-100000"/>
            </a:gradFill>
            <a:ln>
              <a:noFill/>
            </a:ln>
          </p:spPr>
          <p:txBody>
            <a:bodyPr spcFirstLastPara="1" wrap="square" lIns="91425" tIns="45700" rIns="91425" bIns="45700" anchor="ctr" anchorCtr="0">
              <a:noAutofit/>
            </a:bodyPr>
            <a:lstStyle/>
            <a:p>
              <a:pPr marL="0" lvl="0" indent="0">
                <a:spcBef>
                  <a:spcPts val="0"/>
                </a:spcBef>
                <a:spcAft>
                  <a:spcPts val="0"/>
                </a:spcAft>
                <a:buNone/>
              </a:pPr>
              <a:endParaRPr/>
            </a:p>
          </p:txBody>
        </p:sp>
        <p:sp>
          <p:nvSpPr>
            <p:cNvPr id="38" name="Shape 38"/>
            <p:cNvSpPr/>
            <p:nvPr/>
          </p:nvSpPr>
          <p:spPr>
            <a:xfrm>
              <a:off x="-8" y="5740400"/>
              <a:ext cx="9144011" cy="1574769"/>
            </a:xfrm>
            <a:custGeom>
              <a:avLst/>
              <a:gdLst/>
              <a:ahLst/>
              <a:cxnLst/>
              <a:rect l="0" t="0" r="0" b="0"/>
              <a:pathLst>
                <a:path w="9144011" h="1257301" extrusionOk="0">
                  <a:moveTo>
                    <a:pt x="7" y="266700"/>
                  </a:moveTo>
                  <a:cubicBezTo>
                    <a:pt x="8115307" y="1257301"/>
                    <a:pt x="7620011" y="0"/>
                    <a:pt x="9144011" y="186267"/>
                  </a:cubicBezTo>
                  <a:lnTo>
                    <a:pt x="9144011" y="921775"/>
                  </a:lnTo>
                  <a:lnTo>
                    <a:pt x="0" y="931914"/>
                  </a:lnTo>
                  <a:cubicBezTo>
                    <a:pt x="0" y="699081"/>
                    <a:pt x="7" y="499533"/>
                    <a:pt x="7" y="266700"/>
                  </a:cubicBezTo>
                  <a:close/>
                </a:path>
              </a:pathLst>
            </a:custGeom>
            <a:gradFill>
              <a:gsLst>
                <a:gs pos="0">
                  <a:srgbClr val="549FFF">
                    <a:alpha val="81960"/>
                  </a:srgbClr>
                </a:gs>
                <a:gs pos="100000">
                  <a:srgbClr val="003171">
                    <a:alpha val="81960"/>
                  </a:srgbClr>
                </a:gs>
              </a:gsLst>
              <a:path path="circle">
                <a:fillToRect l="50000" t="50000" r="50000" b="50000"/>
              </a:path>
              <a:tileRect/>
            </a:gradFill>
            <a:ln>
              <a:noFill/>
            </a:ln>
          </p:spPr>
          <p:txBody>
            <a:bodyPr spcFirstLastPara="1" wrap="square" lIns="91425" tIns="45700" rIns="91425" bIns="45700" anchor="ctr" anchorCtr="0">
              <a:noAutofit/>
            </a:bodyPr>
            <a:lstStyle/>
            <a:p>
              <a:pPr marL="0" lvl="0" indent="0">
                <a:spcBef>
                  <a:spcPts val="0"/>
                </a:spcBef>
                <a:spcAft>
                  <a:spcPts val="0"/>
                </a:spcAft>
                <a:buNone/>
              </a:pPr>
              <a:endParaRPr/>
            </a:p>
          </p:txBody>
        </p:sp>
      </p:grpSp>
      <p:sp>
        <p:nvSpPr>
          <p:cNvPr id="39" name="Shape 39"/>
          <p:cNvSpPr txBox="1">
            <a:spLocks noGrp="1"/>
          </p:cNvSpPr>
          <p:nvPr>
            <p:ph type="body" idx="1"/>
          </p:nvPr>
        </p:nvSpPr>
        <p:spPr>
          <a:xfrm>
            <a:off x="1792288" y="4025504"/>
            <a:ext cx="5486400" cy="603600"/>
          </a:xfrm>
          <a:prstGeom prst="rect">
            <a:avLst/>
          </a:prstGeom>
        </p:spPr>
        <p:txBody>
          <a:bodyPr spcFirstLastPara="1" wrap="square" lIns="91425" tIns="91425" rIns="91425" bIns="91425" anchor="ctr" anchorCtr="0"/>
          <a:lstStyle>
            <a:lvl1pPr marL="457200" lvl="0" indent="-228600" algn="ctr">
              <a:spcBef>
                <a:spcPts val="0"/>
              </a:spcBef>
              <a:spcAft>
                <a:spcPts val="0"/>
              </a:spcAft>
              <a:buSzPts val="2400"/>
              <a:buNone/>
              <a:defRPr sz="2400"/>
            </a:lvl1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0"/>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1042987" y="770334"/>
            <a:ext cx="7024800" cy="857400"/>
          </a:xfrm>
          <a:prstGeom prst="rect">
            <a:avLst/>
          </a:prstGeom>
          <a:noFill/>
          <a:ln>
            <a:noFill/>
          </a:ln>
        </p:spPr>
        <p:txBody>
          <a:bodyPr spcFirstLastPara="1" wrap="square" lIns="91425" tIns="91425" rIns="91425" bIns="91425" anchor="b" anchorCtr="0"/>
          <a:lstStyle>
            <a:lvl1pPr lvl="0" algn="l" rtl="0">
              <a:spcBef>
                <a:spcPts val="0"/>
              </a:spcBef>
              <a:spcAft>
                <a:spcPts val="0"/>
              </a:spcAft>
              <a:buClr>
                <a:schemeClr val="accent1"/>
              </a:buClr>
              <a:buSzPts val="4000"/>
              <a:buFont typeface="Questrial"/>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43" name="Shape 43"/>
          <p:cNvSpPr txBox="1">
            <a:spLocks noGrp="1"/>
          </p:cNvSpPr>
          <p:nvPr>
            <p:ph type="body" idx="1"/>
          </p:nvPr>
        </p:nvSpPr>
        <p:spPr>
          <a:xfrm>
            <a:off x="1042987" y="1743075"/>
            <a:ext cx="6777000" cy="2631300"/>
          </a:xfrm>
          <a:prstGeom prst="rect">
            <a:avLst/>
          </a:prstGeom>
          <a:noFill/>
          <a:ln>
            <a:noFill/>
          </a:ln>
        </p:spPr>
        <p:txBody>
          <a:bodyPr spcFirstLastPara="1" wrap="square" lIns="91425" tIns="91425" rIns="91425" bIns="91425" anchor="t" anchorCtr="0"/>
          <a:lstStyle>
            <a:lvl1pPr marL="457200" lvl="0" indent="-431800" algn="l" rtl="0">
              <a:spcBef>
                <a:spcPts val="480"/>
              </a:spcBef>
              <a:spcAft>
                <a:spcPts val="0"/>
              </a:spcAft>
              <a:buClr>
                <a:schemeClr val="accent1"/>
              </a:buClr>
              <a:buSzPts val="3200"/>
              <a:buFont typeface="Noto Symbol"/>
              <a:buChar char="○"/>
              <a:defRPr/>
            </a:lvl1pPr>
            <a:lvl2pPr marL="914400" lvl="1" indent="-406400" algn="l" rtl="0">
              <a:spcBef>
                <a:spcPts val="440"/>
              </a:spcBef>
              <a:spcAft>
                <a:spcPts val="0"/>
              </a:spcAft>
              <a:buClr>
                <a:schemeClr val="accent1"/>
              </a:buClr>
              <a:buSzPts val="2800"/>
              <a:buFont typeface="Noto Symbol"/>
              <a:buChar char="○"/>
              <a:defRPr/>
            </a:lvl2pPr>
            <a:lvl3pPr marL="1371600" lvl="2" indent="-381000" algn="l" rtl="0">
              <a:spcBef>
                <a:spcPts val="400"/>
              </a:spcBef>
              <a:spcAft>
                <a:spcPts val="0"/>
              </a:spcAft>
              <a:buClr>
                <a:schemeClr val="accent1"/>
              </a:buClr>
              <a:buSzPts val="2400"/>
              <a:buFont typeface="Noto Symbol"/>
              <a:buChar char="○"/>
              <a:defRPr/>
            </a:lvl3pPr>
            <a:lvl4pPr marL="1828800" lvl="3" indent="-355600" algn="l" rtl="0">
              <a:spcBef>
                <a:spcPts val="360"/>
              </a:spcBef>
              <a:spcAft>
                <a:spcPts val="0"/>
              </a:spcAft>
              <a:buClr>
                <a:schemeClr val="accent1"/>
              </a:buClr>
              <a:buSzPts val="2000"/>
              <a:buFont typeface="Noto Symbol"/>
              <a:buChar char="○"/>
              <a:defRPr/>
            </a:lvl4pPr>
            <a:lvl5pPr marL="2286000" lvl="4" indent="-355600" algn="l" rtl="0">
              <a:spcBef>
                <a:spcPts val="320"/>
              </a:spcBef>
              <a:spcAft>
                <a:spcPts val="0"/>
              </a:spcAft>
              <a:buClr>
                <a:schemeClr val="accent1"/>
              </a:buClr>
              <a:buSzPts val="2000"/>
              <a:buFont typeface="Noto Symbol"/>
              <a:buChar char="○"/>
              <a:defRPr/>
            </a:lvl5pPr>
            <a:lvl6pPr marL="2743200" lvl="5" indent="-355600" algn="l" rtl="0">
              <a:spcBef>
                <a:spcPts val="280"/>
              </a:spcBef>
              <a:spcAft>
                <a:spcPts val="0"/>
              </a:spcAft>
              <a:buClr>
                <a:schemeClr val="accent1"/>
              </a:buClr>
              <a:buSzPts val="2000"/>
              <a:buFont typeface="Noto Symbol"/>
              <a:buChar char="○"/>
              <a:defRPr/>
            </a:lvl6pPr>
            <a:lvl7pPr marL="3200400" lvl="6" indent="-355600" algn="l" rtl="0">
              <a:spcBef>
                <a:spcPts val="280"/>
              </a:spcBef>
              <a:spcAft>
                <a:spcPts val="0"/>
              </a:spcAft>
              <a:buClr>
                <a:schemeClr val="accent1"/>
              </a:buClr>
              <a:buSzPts val="2000"/>
              <a:buFont typeface="Noto Symbol"/>
              <a:buChar char="○"/>
              <a:defRPr/>
            </a:lvl7pPr>
            <a:lvl8pPr marL="3657600" lvl="7" indent="-355600" algn="l" rtl="0">
              <a:spcBef>
                <a:spcPts val="280"/>
              </a:spcBef>
              <a:spcAft>
                <a:spcPts val="0"/>
              </a:spcAft>
              <a:buClr>
                <a:schemeClr val="accent1"/>
              </a:buClr>
              <a:buSzPts val="2000"/>
              <a:buFont typeface="Noto Symbol"/>
              <a:buChar char="○"/>
              <a:defRPr/>
            </a:lvl8pPr>
            <a:lvl9pPr marL="4114800" lvl="8" indent="-355600" algn="l" rtl="0">
              <a:spcBef>
                <a:spcPts val="280"/>
              </a:spcBef>
              <a:spcAft>
                <a:spcPts val="0"/>
              </a:spcAft>
              <a:buClr>
                <a:schemeClr val="accent1"/>
              </a:buClr>
              <a:buSzPts val="2000"/>
              <a:buFont typeface="Noto Symbol"/>
              <a:buChar char="○"/>
              <a:defRPr/>
            </a:lvl9pPr>
          </a:lstStyle>
          <a:p>
            <a:endParaRPr/>
          </a:p>
        </p:txBody>
      </p:sp>
      <p:sp>
        <p:nvSpPr>
          <p:cNvPr id="44" name="Shape 44"/>
          <p:cNvSpPr txBox="1">
            <a:spLocks noGrp="1"/>
          </p:cNvSpPr>
          <p:nvPr>
            <p:ph type="dt" idx="10"/>
          </p:nvPr>
        </p:nvSpPr>
        <p:spPr>
          <a:xfrm>
            <a:off x="5997575" y="167878"/>
            <a:ext cx="2133600" cy="273900"/>
          </a:xfrm>
          <a:prstGeom prst="rect">
            <a:avLst/>
          </a:prstGeom>
          <a:noFill/>
          <a:ln>
            <a:noFill/>
          </a:ln>
        </p:spPr>
        <p:txBody>
          <a:bodyPr spcFirstLastPara="1" wrap="square" lIns="91425" tIns="91425" rIns="91425" bIns="91425" anchor="ctr" anchorCtr="0"/>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45" name="Shape 45"/>
          <p:cNvSpPr txBox="1">
            <a:spLocks noGrp="1"/>
          </p:cNvSpPr>
          <p:nvPr>
            <p:ph type="ftr" idx="11"/>
          </p:nvPr>
        </p:nvSpPr>
        <p:spPr>
          <a:xfrm>
            <a:off x="4641850" y="4388644"/>
            <a:ext cx="3501900" cy="273900"/>
          </a:xfrm>
          <a:prstGeom prst="rect">
            <a:avLst/>
          </a:prstGeom>
          <a:noFill/>
          <a:ln>
            <a:noFill/>
          </a:ln>
        </p:spPr>
        <p:txBody>
          <a:bodyPr spcFirstLastPara="1" wrap="square" lIns="91425" tIns="91425" rIns="91425" bIns="91425" anchor="ctr" anchorCtr="0"/>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46" name="Shape 46"/>
          <p:cNvSpPr txBox="1">
            <a:spLocks noGrp="1"/>
          </p:cNvSpPr>
          <p:nvPr>
            <p:ph type="sldNum" idx="12"/>
          </p:nvPr>
        </p:nvSpPr>
        <p:spPr>
          <a:xfrm>
            <a:off x="4649787" y="167878"/>
            <a:ext cx="1332000" cy="273900"/>
          </a:xfrm>
          <a:prstGeom prst="rect">
            <a:avLst/>
          </a:prstGeom>
          <a:noFill/>
          <a:ln>
            <a:noFill/>
          </a:ln>
        </p:spPr>
        <p:txBody>
          <a:bodyPr spcFirstLastPara="1" wrap="square" lIns="91425" tIns="91425" rIns="91425" bIns="91425" anchor="ctr" anchorCtr="0">
            <a:noAutofit/>
          </a:bodyPr>
          <a:lstStyle>
            <a:lvl1pPr marL="0" marR="0" lvl="0" indent="0" algn="l" rtl="0">
              <a:buNone/>
              <a:defRPr/>
            </a:lvl1pPr>
            <a:lvl2pPr marL="0" marR="0" lvl="1" indent="0" algn="l" rtl="0">
              <a:buNone/>
              <a:defRPr/>
            </a:lvl2pPr>
            <a:lvl3pPr marL="0" marR="0" lvl="2" indent="0" algn="l" rtl="0">
              <a:buNone/>
              <a:defRPr/>
            </a:lvl3pPr>
            <a:lvl4pPr marL="0" marR="0" lvl="3" indent="0" algn="l" rtl="0">
              <a:buNone/>
              <a:defRPr/>
            </a:lvl4pPr>
            <a:lvl5pPr marL="0" marR="0" lvl="4" indent="0" algn="l" rtl="0">
              <a:buNone/>
              <a:defRPr/>
            </a:lvl5pPr>
            <a:lvl6pPr marL="0" marR="0" lvl="5" indent="0" algn="l" rtl="0">
              <a:buNone/>
              <a:defRPr/>
            </a:lvl6pPr>
            <a:lvl7pPr marL="0" marR="0" lvl="6" indent="0" algn="l" rtl="0">
              <a:buNone/>
              <a:defRPr/>
            </a:lvl7pPr>
            <a:lvl8pPr marL="0" marR="0" lvl="7" indent="0" algn="l" rtl="0">
              <a:buNone/>
              <a:defRPr/>
            </a:lvl8pPr>
            <a:lvl9pPr marL="0" marR="0" lvl="8" indent="0" algn="l" rtl="0">
              <a:buNone/>
              <a:defRPr/>
            </a:lvl9pPr>
          </a:lstStyle>
          <a:p>
            <a:pPr marL="0" lvl="0" indent="-88900">
              <a:spcBef>
                <a:spcPts val="0"/>
              </a:spcBef>
              <a:spcAft>
                <a:spcPts val="0"/>
              </a:spcAft>
              <a:buSzPts val="1400"/>
              <a:buChar char="●"/>
            </a:pPr>
            <a:endParaRPr/>
          </a:p>
          <a:p>
            <a:pPr marL="0" lvl="1" indent="-88900">
              <a:spcBef>
                <a:spcPts val="0"/>
              </a:spcBef>
              <a:spcAft>
                <a:spcPts val="0"/>
              </a:spcAft>
              <a:buSzPts val="1400"/>
              <a:buChar char="○"/>
            </a:pPr>
            <a:endParaRPr/>
          </a:p>
          <a:p>
            <a:pPr marL="0" lvl="2" indent="-88900">
              <a:spcBef>
                <a:spcPts val="0"/>
              </a:spcBef>
              <a:spcAft>
                <a:spcPts val="0"/>
              </a:spcAft>
              <a:buSzPts val="1400"/>
              <a:buChar char="■"/>
            </a:pPr>
            <a:endParaRPr/>
          </a:p>
          <a:p>
            <a:pPr marL="0" lvl="3" indent="-88900">
              <a:spcBef>
                <a:spcPts val="0"/>
              </a:spcBef>
              <a:spcAft>
                <a:spcPts val="0"/>
              </a:spcAft>
              <a:buSzPts val="1400"/>
              <a:buChar char="●"/>
            </a:pPr>
            <a:endParaRPr/>
          </a:p>
          <a:p>
            <a:pPr marL="0" lvl="4" indent="-88900">
              <a:spcBef>
                <a:spcPts val="0"/>
              </a:spcBef>
              <a:spcAft>
                <a:spcPts val="0"/>
              </a:spcAft>
              <a:buSzPts val="1400"/>
              <a:buChar char="○"/>
            </a:pPr>
            <a:endParaRPr/>
          </a:p>
          <a:p>
            <a:pPr marL="0" lvl="5" indent="-88900">
              <a:spcBef>
                <a:spcPts val="0"/>
              </a:spcBef>
              <a:spcAft>
                <a:spcPts val="0"/>
              </a:spcAft>
              <a:buSzPts val="1400"/>
              <a:buChar char="■"/>
            </a:pPr>
            <a:endParaRPr/>
          </a:p>
          <a:p>
            <a:pPr marL="0" lvl="6" indent="-88900">
              <a:spcBef>
                <a:spcPts val="0"/>
              </a:spcBef>
              <a:spcAft>
                <a:spcPts val="0"/>
              </a:spcAft>
              <a:buSzPts val="1400"/>
              <a:buChar char="●"/>
            </a:pPr>
            <a:endParaRPr/>
          </a:p>
          <a:p>
            <a:pPr marL="0" lvl="7" indent="-88900">
              <a:spcBef>
                <a:spcPts val="0"/>
              </a:spcBef>
              <a:spcAft>
                <a:spcPts val="0"/>
              </a:spcAft>
              <a:buSzPts val="1400"/>
              <a:buChar char="○"/>
            </a:pPr>
            <a:endParaRPr/>
          </a:p>
          <a:p>
            <a:pPr marL="0" lvl="8" indent="-88900">
              <a:spcBef>
                <a:spcPts val="0"/>
              </a:spcBef>
              <a:spcAft>
                <a:spcPts val="0"/>
              </a:spcAft>
              <a:buSzPts val="1400"/>
              <a:buChar char="■"/>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type="objOnly">
  <p:cSld name="OBJECT_ONLY">
    <p:spTree>
      <p:nvGrpSpPr>
        <p:cNvPr id="1" name="Shape 47"/>
        <p:cNvGrpSpPr/>
        <p:nvPr/>
      </p:nvGrpSpPr>
      <p:grpSpPr>
        <a:xfrm>
          <a:off x="0" y="0"/>
          <a:ext cx="0" cy="0"/>
          <a:chOff x="0" y="0"/>
          <a:chExt cx="0" cy="0"/>
        </a:xfrm>
      </p:grpSpPr>
      <p:sp>
        <p:nvSpPr>
          <p:cNvPr id="48" name="Shape 48"/>
          <p:cNvSpPr txBox="1">
            <a:spLocks noGrp="1"/>
          </p:cNvSpPr>
          <p:nvPr>
            <p:ph type="body" idx="1"/>
          </p:nvPr>
        </p:nvSpPr>
        <p:spPr>
          <a:xfrm>
            <a:off x="457200" y="205978"/>
            <a:ext cx="8229600" cy="4388700"/>
          </a:xfrm>
          <a:prstGeom prst="rect">
            <a:avLst/>
          </a:prstGeom>
          <a:noFill/>
          <a:ln>
            <a:noFill/>
          </a:ln>
        </p:spPr>
        <p:txBody>
          <a:bodyPr spcFirstLastPara="1" wrap="square" lIns="91425" tIns="91425" rIns="91425" bIns="91425" anchor="t" anchorCtr="0"/>
          <a:lstStyle>
            <a:lvl1pPr marL="457200" lvl="0" indent="-431800" algn="l" rtl="0">
              <a:spcBef>
                <a:spcPts val="480"/>
              </a:spcBef>
              <a:spcAft>
                <a:spcPts val="0"/>
              </a:spcAft>
              <a:buClr>
                <a:schemeClr val="accent1"/>
              </a:buClr>
              <a:buSzPts val="3200"/>
              <a:buFont typeface="Noto Symbol"/>
              <a:buChar char="○"/>
              <a:defRPr/>
            </a:lvl1pPr>
            <a:lvl2pPr marL="914400" lvl="1" indent="-406400" algn="l" rtl="0">
              <a:spcBef>
                <a:spcPts val="440"/>
              </a:spcBef>
              <a:spcAft>
                <a:spcPts val="0"/>
              </a:spcAft>
              <a:buClr>
                <a:schemeClr val="accent1"/>
              </a:buClr>
              <a:buSzPts val="2800"/>
              <a:buFont typeface="Noto Symbol"/>
              <a:buChar char="○"/>
              <a:defRPr/>
            </a:lvl2pPr>
            <a:lvl3pPr marL="1371600" lvl="2" indent="-381000" algn="l" rtl="0">
              <a:spcBef>
                <a:spcPts val="400"/>
              </a:spcBef>
              <a:spcAft>
                <a:spcPts val="0"/>
              </a:spcAft>
              <a:buClr>
                <a:schemeClr val="accent1"/>
              </a:buClr>
              <a:buSzPts val="2400"/>
              <a:buFont typeface="Noto Symbol"/>
              <a:buChar char="○"/>
              <a:defRPr/>
            </a:lvl3pPr>
            <a:lvl4pPr marL="1828800" lvl="3" indent="-355600" algn="l" rtl="0">
              <a:spcBef>
                <a:spcPts val="360"/>
              </a:spcBef>
              <a:spcAft>
                <a:spcPts val="0"/>
              </a:spcAft>
              <a:buClr>
                <a:schemeClr val="accent1"/>
              </a:buClr>
              <a:buSzPts val="2000"/>
              <a:buFont typeface="Noto Symbol"/>
              <a:buChar char="○"/>
              <a:defRPr/>
            </a:lvl4pPr>
            <a:lvl5pPr marL="2286000" lvl="4" indent="-355600" algn="l" rtl="0">
              <a:spcBef>
                <a:spcPts val="320"/>
              </a:spcBef>
              <a:spcAft>
                <a:spcPts val="0"/>
              </a:spcAft>
              <a:buClr>
                <a:schemeClr val="accent1"/>
              </a:buClr>
              <a:buSzPts val="2000"/>
              <a:buFont typeface="Noto Symbol"/>
              <a:buChar char="○"/>
              <a:defRPr/>
            </a:lvl5pPr>
            <a:lvl6pPr marL="2743200" lvl="5" indent="-355600" algn="l" rtl="0">
              <a:spcBef>
                <a:spcPts val="280"/>
              </a:spcBef>
              <a:spcAft>
                <a:spcPts val="0"/>
              </a:spcAft>
              <a:buClr>
                <a:schemeClr val="accent1"/>
              </a:buClr>
              <a:buSzPts val="2000"/>
              <a:buFont typeface="Noto Symbol"/>
              <a:buChar char="○"/>
              <a:defRPr/>
            </a:lvl6pPr>
            <a:lvl7pPr marL="3200400" lvl="6" indent="-355600" algn="l" rtl="0">
              <a:spcBef>
                <a:spcPts val="280"/>
              </a:spcBef>
              <a:spcAft>
                <a:spcPts val="0"/>
              </a:spcAft>
              <a:buClr>
                <a:schemeClr val="accent1"/>
              </a:buClr>
              <a:buSzPts val="2000"/>
              <a:buFont typeface="Noto Symbol"/>
              <a:buChar char="○"/>
              <a:defRPr/>
            </a:lvl7pPr>
            <a:lvl8pPr marL="3657600" lvl="7" indent="-355600" algn="l" rtl="0">
              <a:spcBef>
                <a:spcPts val="280"/>
              </a:spcBef>
              <a:spcAft>
                <a:spcPts val="0"/>
              </a:spcAft>
              <a:buClr>
                <a:schemeClr val="accent1"/>
              </a:buClr>
              <a:buSzPts val="2000"/>
              <a:buFont typeface="Noto Symbol"/>
              <a:buChar char="○"/>
              <a:defRPr/>
            </a:lvl8pPr>
            <a:lvl9pPr marL="4114800" lvl="8" indent="-355600" algn="l" rtl="0">
              <a:spcBef>
                <a:spcPts val="280"/>
              </a:spcBef>
              <a:spcAft>
                <a:spcPts val="0"/>
              </a:spcAft>
              <a:buClr>
                <a:schemeClr val="accent1"/>
              </a:buClr>
              <a:buSzPts val="2000"/>
              <a:buFont typeface="Noto Symbol"/>
              <a:buChar char="○"/>
              <a:defRPr/>
            </a:lvl9pPr>
          </a:lstStyle>
          <a:p>
            <a:endParaRPr/>
          </a:p>
        </p:txBody>
      </p:sp>
      <p:sp>
        <p:nvSpPr>
          <p:cNvPr id="49" name="Shape 49"/>
          <p:cNvSpPr txBox="1">
            <a:spLocks noGrp="1"/>
          </p:cNvSpPr>
          <p:nvPr>
            <p:ph type="dt" idx="10"/>
          </p:nvPr>
        </p:nvSpPr>
        <p:spPr>
          <a:xfrm>
            <a:off x="5997575" y="167878"/>
            <a:ext cx="2133600" cy="273900"/>
          </a:xfrm>
          <a:prstGeom prst="rect">
            <a:avLst/>
          </a:prstGeom>
          <a:noFill/>
          <a:ln>
            <a:noFill/>
          </a:ln>
        </p:spPr>
        <p:txBody>
          <a:bodyPr spcFirstLastPara="1" wrap="square" lIns="91425" tIns="91425" rIns="91425" bIns="91425" anchor="ctr" anchorCtr="0"/>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50" name="Shape 50"/>
          <p:cNvSpPr txBox="1">
            <a:spLocks noGrp="1"/>
          </p:cNvSpPr>
          <p:nvPr>
            <p:ph type="ftr" idx="11"/>
          </p:nvPr>
        </p:nvSpPr>
        <p:spPr>
          <a:xfrm>
            <a:off x="4641850" y="4388644"/>
            <a:ext cx="3501900" cy="273900"/>
          </a:xfrm>
          <a:prstGeom prst="rect">
            <a:avLst/>
          </a:prstGeom>
          <a:noFill/>
          <a:ln>
            <a:noFill/>
          </a:ln>
        </p:spPr>
        <p:txBody>
          <a:bodyPr spcFirstLastPara="1" wrap="square" lIns="91425" tIns="91425" rIns="91425" bIns="91425" anchor="ctr" anchorCtr="0"/>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51" name="Shape 51"/>
          <p:cNvSpPr txBox="1">
            <a:spLocks noGrp="1"/>
          </p:cNvSpPr>
          <p:nvPr>
            <p:ph type="sldNum" idx="12"/>
          </p:nvPr>
        </p:nvSpPr>
        <p:spPr>
          <a:xfrm>
            <a:off x="4649787" y="167878"/>
            <a:ext cx="1332000" cy="273900"/>
          </a:xfrm>
          <a:prstGeom prst="rect">
            <a:avLst/>
          </a:prstGeom>
          <a:noFill/>
          <a:ln>
            <a:noFill/>
          </a:ln>
        </p:spPr>
        <p:txBody>
          <a:bodyPr spcFirstLastPara="1" wrap="square" lIns="91425" tIns="91425" rIns="91425" bIns="91425" anchor="ctr" anchorCtr="0">
            <a:noAutofit/>
          </a:bodyPr>
          <a:lstStyle>
            <a:lvl1pPr marL="0" marR="0" lvl="0" indent="0" algn="l" rtl="0">
              <a:buNone/>
              <a:defRPr/>
            </a:lvl1pPr>
            <a:lvl2pPr marL="0" marR="0" lvl="1" indent="0" algn="l" rtl="0">
              <a:buNone/>
              <a:defRPr/>
            </a:lvl2pPr>
            <a:lvl3pPr marL="0" marR="0" lvl="2" indent="0" algn="l" rtl="0">
              <a:buNone/>
              <a:defRPr/>
            </a:lvl3pPr>
            <a:lvl4pPr marL="0" marR="0" lvl="3" indent="0" algn="l" rtl="0">
              <a:buNone/>
              <a:defRPr/>
            </a:lvl4pPr>
            <a:lvl5pPr marL="0" marR="0" lvl="4" indent="0" algn="l" rtl="0">
              <a:buNone/>
              <a:defRPr/>
            </a:lvl5pPr>
            <a:lvl6pPr marL="0" marR="0" lvl="5" indent="0" algn="l" rtl="0">
              <a:buNone/>
              <a:defRPr/>
            </a:lvl6pPr>
            <a:lvl7pPr marL="0" marR="0" lvl="6" indent="0" algn="l" rtl="0">
              <a:buNone/>
              <a:defRPr/>
            </a:lvl7pPr>
            <a:lvl8pPr marL="0" marR="0" lvl="7" indent="0" algn="l" rtl="0">
              <a:buNone/>
              <a:defRPr/>
            </a:lvl8pPr>
            <a:lvl9pPr marL="0" marR="0" lvl="8" indent="0" algn="l" rtl="0">
              <a:buNone/>
              <a:defRPr/>
            </a:lvl9pPr>
          </a:lstStyle>
          <a:p>
            <a:pPr marL="0" lvl="0" indent="-88900">
              <a:spcBef>
                <a:spcPts val="0"/>
              </a:spcBef>
              <a:spcAft>
                <a:spcPts val="0"/>
              </a:spcAft>
              <a:buSzPts val="1400"/>
              <a:buChar char="●"/>
            </a:pPr>
            <a:endParaRPr/>
          </a:p>
          <a:p>
            <a:pPr marL="0" lvl="1" indent="-88900">
              <a:spcBef>
                <a:spcPts val="0"/>
              </a:spcBef>
              <a:spcAft>
                <a:spcPts val="0"/>
              </a:spcAft>
              <a:buSzPts val="1400"/>
              <a:buChar char="○"/>
            </a:pPr>
            <a:endParaRPr/>
          </a:p>
          <a:p>
            <a:pPr marL="0" lvl="2" indent="-88900">
              <a:spcBef>
                <a:spcPts val="0"/>
              </a:spcBef>
              <a:spcAft>
                <a:spcPts val="0"/>
              </a:spcAft>
              <a:buSzPts val="1400"/>
              <a:buChar char="■"/>
            </a:pPr>
            <a:endParaRPr/>
          </a:p>
          <a:p>
            <a:pPr marL="0" lvl="3" indent="-88900">
              <a:spcBef>
                <a:spcPts val="0"/>
              </a:spcBef>
              <a:spcAft>
                <a:spcPts val="0"/>
              </a:spcAft>
              <a:buSzPts val="1400"/>
              <a:buChar char="●"/>
            </a:pPr>
            <a:endParaRPr/>
          </a:p>
          <a:p>
            <a:pPr marL="0" lvl="4" indent="-88900">
              <a:spcBef>
                <a:spcPts val="0"/>
              </a:spcBef>
              <a:spcAft>
                <a:spcPts val="0"/>
              </a:spcAft>
              <a:buSzPts val="1400"/>
              <a:buChar char="○"/>
            </a:pPr>
            <a:endParaRPr/>
          </a:p>
          <a:p>
            <a:pPr marL="0" lvl="5" indent="-88900">
              <a:spcBef>
                <a:spcPts val="0"/>
              </a:spcBef>
              <a:spcAft>
                <a:spcPts val="0"/>
              </a:spcAft>
              <a:buSzPts val="1400"/>
              <a:buChar char="■"/>
            </a:pPr>
            <a:endParaRPr/>
          </a:p>
          <a:p>
            <a:pPr marL="0" lvl="6" indent="-88900">
              <a:spcBef>
                <a:spcPts val="0"/>
              </a:spcBef>
              <a:spcAft>
                <a:spcPts val="0"/>
              </a:spcAft>
              <a:buSzPts val="1400"/>
              <a:buChar char="●"/>
            </a:pPr>
            <a:endParaRPr/>
          </a:p>
          <a:p>
            <a:pPr marL="0" lvl="7" indent="-88900">
              <a:spcBef>
                <a:spcPts val="0"/>
              </a:spcBef>
              <a:spcAft>
                <a:spcPts val="0"/>
              </a:spcAft>
              <a:buSzPts val="1400"/>
              <a:buChar char="○"/>
            </a:pPr>
            <a:endParaRPr/>
          </a:p>
          <a:p>
            <a:pPr marL="0" lvl="8" indent="-88900">
              <a:spcBef>
                <a:spcPts val="0"/>
              </a:spcBef>
              <a:spcAft>
                <a:spcPts val="0"/>
              </a:spcAft>
              <a:buSzPts val="1400"/>
              <a:buChar char="■"/>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wave">
    <p:bg>
      <p:bgPr>
        <a:gradFill>
          <a:gsLst>
            <a:gs pos="0">
              <a:schemeClr val="lt2"/>
            </a:gs>
            <a:gs pos="100000">
              <a:schemeClr val="accent1"/>
            </a:gs>
          </a:gsLst>
          <a:path path="circle">
            <a:fillToRect l="50000" t="50000" r="50000" b="50000"/>
          </a:path>
          <a:tileRect/>
        </a:gra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205978"/>
            <a:ext cx="8229600" cy="994200"/>
          </a:xfrm>
          <a:prstGeom prst="rect">
            <a:avLst/>
          </a:prstGeom>
          <a:noFill/>
          <a:ln>
            <a:noFill/>
          </a:ln>
        </p:spPr>
        <p:txBody>
          <a:bodyPr spcFirstLastPara="1" wrap="square" lIns="91425" tIns="91425" rIns="91425" bIns="91425" anchor="b" anchorCtr="0"/>
          <a:lstStyle>
            <a:lvl1pPr lvl="0">
              <a:spcBef>
                <a:spcPts val="0"/>
              </a:spcBef>
              <a:spcAft>
                <a:spcPts val="0"/>
              </a:spcAft>
              <a:buClr>
                <a:srgbClr val="00387E"/>
              </a:buClr>
              <a:buSzPts val="4000"/>
              <a:buFont typeface="Trebuchet MS"/>
              <a:buNone/>
              <a:defRPr sz="4000" b="1">
                <a:solidFill>
                  <a:srgbClr val="00387E"/>
                </a:solidFill>
                <a:latin typeface="Trebuchet MS"/>
                <a:ea typeface="Trebuchet MS"/>
                <a:cs typeface="Trebuchet MS"/>
                <a:sym typeface="Trebuchet MS"/>
              </a:defRPr>
            </a:lvl1pPr>
            <a:lvl2pPr lvl="1">
              <a:spcBef>
                <a:spcPts val="0"/>
              </a:spcBef>
              <a:spcAft>
                <a:spcPts val="0"/>
              </a:spcAft>
              <a:buClr>
                <a:srgbClr val="00387E"/>
              </a:buClr>
              <a:buSzPts val="4000"/>
              <a:buFont typeface="Trebuchet MS"/>
              <a:buNone/>
              <a:defRPr sz="4000" b="1">
                <a:solidFill>
                  <a:srgbClr val="00387E"/>
                </a:solidFill>
                <a:latin typeface="Trebuchet MS"/>
                <a:ea typeface="Trebuchet MS"/>
                <a:cs typeface="Trebuchet MS"/>
                <a:sym typeface="Trebuchet MS"/>
              </a:defRPr>
            </a:lvl2pPr>
            <a:lvl3pPr lvl="2">
              <a:spcBef>
                <a:spcPts val="0"/>
              </a:spcBef>
              <a:spcAft>
                <a:spcPts val="0"/>
              </a:spcAft>
              <a:buClr>
                <a:srgbClr val="00387E"/>
              </a:buClr>
              <a:buSzPts val="4000"/>
              <a:buFont typeface="Trebuchet MS"/>
              <a:buNone/>
              <a:defRPr sz="4000" b="1">
                <a:solidFill>
                  <a:srgbClr val="00387E"/>
                </a:solidFill>
                <a:latin typeface="Trebuchet MS"/>
                <a:ea typeface="Trebuchet MS"/>
                <a:cs typeface="Trebuchet MS"/>
                <a:sym typeface="Trebuchet MS"/>
              </a:defRPr>
            </a:lvl3pPr>
            <a:lvl4pPr lvl="3">
              <a:spcBef>
                <a:spcPts val="0"/>
              </a:spcBef>
              <a:spcAft>
                <a:spcPts val="0"/>
              </a:spcAft>
              <a:buClr>
                <a:srgbClr val="00387E"/>
              </a:buClr>
              <a:buSzPts val="4000"/>
              <a:buFont typeface="Trebuchet MS"/>
              <a:buNone/>
              <a:defRPr sz="4000" b="1">
                <a:solidFill>
                  <a:srgbClr val="00387E"/>
                </a:solidFill>
                <a:latin typeface="Trebuchet MS"/>
                <a:ea typeface="Trebuchet MS"/>
                <a:cs typeface="Trebuchet MS"/>
                <a:sym typeface="Trebuchet MS"/>
              </a:defRPr>
            </a:lvl4pPr>
            <a:lvl5pPr lvl="4">
              <a:spcBef>
                <a:spcPts val="0"/>
              </a:spcBef>
              <a:spcAft>
                <a:spcPts val="0"/>
              </a:spcAft>
              <a:buClr>
                <a:srgbClr val="00387E"/>
              </a:buClr>
              <a:buSzPts val="4000"/>
              <a:buFont typeface="Trebuchet MS"/>
              <a:buNone/>
              <a:defRPr sz="4000" b="1">
                <a:solidFill>
                  <a:srgbClr val="00387E"/>
                </a:solidFill>
                <a:latin typeface="Trebuchet MS"/>
                <a:ea typeface="Trebuchet MS"/>
                <a:cs typeface="Trebuchet MS"/>
                <a:sym typeface="Trebuchet MS"/>
              </a:defRPr>
            </a:lvl5pPr>
            <a:lvl6pPr lvl="5">
              <a:spcBef>
                <a:spcPts val="0"/>
              </a:spcBef>
              <a:spcAft>
                <a:spcPts val="0"/>
              </a:spcAft>
              <a:buClr>
                <a:srgbClr val="00387E"/>
              </a:buClr>
              <a:buSzPts val="4000"/>
              <a:buFont typeface="Trebuchet MS"/>
              <a:buNone/>
              <a:defRPr sz="4000" b="1">
                <a:solidFill>
                  <a:srgbClr val="00387E"/>
                </a:solidFill>
                <a:latin typeface="Trebuchet MS"/>
                <a:ea typeface="Trebuchet MS"/>
                <a:cs typeface="Trebuchet MS"/>
                <a:sym typeface="Trebuchet MS"/>
              </a:defRPr>
            </a:lvl6pPr>
            <a:lvl7pPr lvl="6">
              <a:spcBef>
                <a:spcPts val="0"/>
              </a:spcBef>
              <a:spcAft>
                <a:spcPts val="0"/>
              </a:spcAft>
              <a:buClr>
                <a:srgbClr val="00387E"/>
              </a:buClr>
              <a:buSzPts val="4000"/>
              <a:buFont typeface="Trebuchet MS"/>
              <a:buNone/>
              <a:defRPr sz="4000" b="1">
                <a:solidFill>
                  <a:srgbClr val="00387E"/>
                </a:solidFill>
                <a:latin typeface="Trebuchet MS"/>
                <a:ea typeface="Trebuchet MS"/>
                <a:cs typeface="Trebuchet MS"/>
                <a:sym typeface="Trebuchet MS"/>
              </a:defRPr>
            </a:lvl7pPr>
            <a:lvl8pPr lvl="7">
              <a:spcBef>
                <a:spcPts val="0"/>
              </a:spcBef>
              <a:spcAft>
                <a:spcPts val="0"/>
              </a:spcAft>
              <a:buClr>
                <a:srgbClr val="00387E"/>
              </a:buClr>
              <a:buSzPts val="4000"/>
              <a:buFont typeface="Trebuchet MS"/>
              <a:buNone/>
              <a:defRPr sz="4000" b="1">
                <a:solidFill>
                  <a:srgbClr val="00387E"/>
                </a:solidFill>
                <a:latin typeface="Trebuchet MS"/>
                <a:ea typeface="Trebuchet MS"/>
                <a:cs typeface="Trebuchet MS"/>
                <a:sym typeface="Trebuchet MS"/>
              </a:defRPr>
            </a:lvl8pPr>
            <a:lvl9pPr lvl="8">
              <a:spcBef>
                <a:spcPts val="0"/>
              </a:spcBef>
              <a:spcAft>
                <a:spcPts val="0"/>
              </a:spcAft>
              <a:buClr>
                <a:srgbClr val="00387E"/>
              </a:buClr>
              <a:buSzPts val="4000"/>
              <a:buFont typeface="Trebuchet MS"/>
              <a:buNone/>
              <a:defRPr sz="4000" b="1">
                <a:solidFill>
                  <a:srgbClr val="00387E"/>
                </a:solidFill>
                <a:latin typeface="Trebuchet MS"/>
                <a:ea typeface="Trebuchet MS"/>
                <a:cs typeface="Trebuchet MS"/>
                <a:sym typeface="Trebuchet MS"/>
              </a:defRPr>
            </a:lvl9pPr>
          </a:lstStyle>
          <a:p>
            <a:endParaRPr/>
          </a:p>
        </p:txBody>
      </p:sp>
      <p:sp>
        <p:nvSpPr>
          <p:cNvPr id="7" name="Shape 7"/>
          <p:cNvSpPr txBox="1">
            <a:spLocks noGrp="1"/>
          </p:cNvSpPr>
          <p:nvPr>
            <p:ph type="body" idx="1"/>
          </p:nvPr>
        </p:nvSpPr>
        <p:spPr>
          <a:xfrm>
            <a:off x="457200" y="1295400"/>
            <a:ext cx="8229600" cy="3394500"/>
          </a:xfrm>
          <a:prstGeom prst="rect">
            <a:avLst/>
          </a:prstGeom>
          <a:noFill/>
          <a:ln>
            <a:noFill/>
          </a:ln>
        </p:spPr>
        <p:txBody>
          <a:bodyPr spcFirstLastPara="1" wrap="square" lIns="91425" tIns="91425" rIns="91425" bIns="91425" anchor="t" anchorCtr="0"/>
          <a:lstStyle>
            <a:lvl1pPr marL="457200" lvl="0" indent="-431800">
              <a:spcBef>
                <a:spcPts val="0"/>
              </a:spcBef>
              <a:spcAft>
                <a:spcPts val="0"/>
              </a:spcAft>
              <a:buClr>
                <a:schemeClr val="dk2"/>
              </a:buClr>
              <a:buSzPts val="3200"/>
              <a:buFont typeface="Trebuchet MS"/>
              <a:buChar char="●"/>
              <a:defRPr sz="3200">
                <a:solidFill>
                  <a:schemeClr val="dk2"/>
                </a:solidFill>
                <a:latin typeface="Trebuchet MS"/>
                <a:ea typeface="Trebuchet MS"/>
                <a:cs typeface="Trebuchet MS"/>
                <a:sym typeface="Trebuchet MS"/>
              </a:defRPr>
            </a:lvl1pPr>
            <a:lvl2pPr marL="914400" lvl="1" indent="-406400">
              <a:spcBef>
                <a:spcPts val="0"/>
              </a:spcBef>
              <a:spcAft>
                <a:spcPts val="0"/>
              </a:spcAft>
              <a:buClr>
                <a:schemeClr val="dk2"/>
              </a:buClr>
              <a:buSzPts val="2800"/>
              <a:buFont typeface="Trebuchet MS"/>
              <a:buChar char="○"/>
              <a:defRPr sz="2800">
                <a:solidFill>
                  <a:schemeClr val="dk2"/>
                </a:solidFill>
                <a:latin typeface="Trebuchet MS"/>
                <a:ea typeface="Trebuchet MS"/>
                <a:cs typeface="Trebuchet MS"/>
                <a:sym typeface="Trebuchet MS"/>
              </a:defRPr>
            </a:lvl2pPr>
            <a:lvl3pPr marL="1371600" lvl="2" indent="-381000">
              <a:spcBef>
                <a:spcPts val="0"/>
              </a:spcBef>
              <a:spcAft>
                <a:spcPts val="0"/>
              </a:spcAft>
              <a:buClr>
                <a:schemeClr val="dk2"/>
              </a:buClr>
              <a:buSzPts val="2400"/>
              <a:buFont typeface="Trebuchet MS"/>
              <a:buChar char="■"/>
              <a:defRPr sz="2400">
                <a:solidFill>
                  <a:schemeClr val="dk2"/>
                </a:solidFill>
                <a:latin typeface="Trebuchet MS"/>
                <a:ea typeface="Trebuchet MS"/>
                <a:cs typeface="Trebuchet MS"/>
                <a:sym typeface="Trebuchet MS"/>
              </a:defRPr>
            </a:lvl3pPr>
            <a:lvl4pPr marL="1828800" lvl="3" indent="-355600">
              <a:spcBef>
                <a:spcPts val="0"/>
              </a:spcBef>
              <a:spcAft>
                <a:spcPts val="0"/>
              </a:spcAft>
              <a:buClr>
                <a:schemeClr val="dk2"/>
              </a:buClr>
              <a:buSzPts val="2000"/>
              <a:buFont typeface="Trebuchet MS"/>
              <a:buChar char="●"/>
              <a:defRPr sz="2000">
                <a:solidFill>
                  <a:schemeClr val="dk2"/>
                </a:solidFill>
                <a:latin typeface="Trebuchet MS"/>
                <a:ea typeface="Trebuchet MS"/>
                <a:cs typeface="Trebuchet MS"/>
                <a:sym typeface="Trebuchet MS"/>
              </a:defRPr>
            </a:lvl4pPr>
            <a:lvl5pPr marL="2286000" lvl="4" indent="-355600">
              <a:spcBef>
                <a:spcPts val="0"/>
              </a:spcBef>
              <a:spcAft>
                <a:spcPts val="0"/>
              </a:spcAft>
              <a:buClr>
                <a:schemeClr val="dk2"/>
              </a:buClr>
              <a:buSzPts val="2000"/>
              <a:buFont typeface="Trebuchet MS"/>
              <a:buChar char="○"/>
              <a:defRPr sz="2000">
                <a:solidFill>
                  <a:schemeClr val="dk2"/>
                </a:solidFill>
                <a:latin typeface="Trebuchet MS"/>
                <a:ea typeface="Trebuchet MS"/>
                <a:cs typeface="Trebuchet MS"/>
                <a:sym typeface="Trebuchet MS"/>
              </a:defRPr>
            </a:lvl5pPr>
            <a:lvl6pPr marL="2743200" lvl="5" indent="-355600">
              <a:spcBef>
                <a:spcPts val="0"/>
              </a:spcBef>
              <a:spcAft>
                <a:spcPts val="0"/>
              </a:spcAft>
              <a:buClr>
                <a:schemeClr val="dk2"/>
              </a:buClr>
              <a:buSzPts val="2000"/>
              <a:buFont typeface="Trebuchet MS"/>
              <a:buChar char="■"/>
              <a:defRPr sz="2000">
                <a:solidFill>
                  <a:schemeClr val="dk2"/>
                </a:solidFill>
                <a:latin typeface="Trebuchet MS"/>
                <a:ea typeface="Trebuchet MS"/>
                <a:cs typeface="Trebuchet MS"/>
                <a:sym typeface="Trebuchet MS"/>
              </a:defRPr>
            </a:lvl6pPr>
            <a:lvl7pPr marL="3200400" lvl="6" indent="-355600">
              <a:spcBef>
                <a:spcPts val="0"/>
              </a:spcBef>
              <a:spcAft>
                <a:spcPts val="0"/>
              </a:spcAft>
              <a:buClr>
                <a:schemeClr val="dk2"/>
              </a:buClr>
              <a:buSzPts val="2000"/>
              <a:buFont typeface="Trebuchet MS"/>
              <a:buChar char="●"/>
              <a:defRPr sz="2000">
                <a:solidFill>
                  <a:schemeClr val="dk2"/>
                </a:solidFill>
                <a:latin typeface="Trebuchet MS"/>
                <a:ea typeface="Trebuchet MS"/>
                <a:cs typeface="Trebuchet MS"/>
                <a:sym typeface="Trebuchet MS"/>
              </a:defRPr>
            </a:lvl7pPr>
            <a:lvl8pPr marL="3657600" lvl="7" indent="-355600">
              <a:spcBef>
                <a:spcPts val="0"/>
              </a:spcBef>
              <a:spcAft>
                <a:spcPts val="0"/>
              </a:spcAft>
              <a:buClr>
                <a:schemeClr val="dk2"/>
              </a:buClr>
              <a:buSzPts val="2000"/>
              <a:buFont typeface="Trebuchet MS"/>
              <a:buChar char="○"/>
              <a:defRPr sz="2000">
                <a:solidFill>
                  <a:schemeClr val="dk2"/>
                </a:solidFill>
                <a:latin typeface="Trebuchet MS"/>
                <a:ea typeface="Trebuchet MS"/>
                <a:cs typeface="Trebuchet MS"/>
                <a:sym typeface="Trebuchet MS"/>
              </a:defRPr>
            </a:lvl8pPr>
            <a:lvl9pPr marL="4114800" lvl="8" indent="-355600">
              <a:spcBef>
                <a:spcPts val="0"/>
              </a:spcBef>
              <a:spcAft>
                <a:spcPts val="0"/>
              </a:spcAft>
              <a:buClr>
                <a:schemeClr val="dk2"/>
              </a:buClr>
              <a:buSzPts val="2000"/>
              <a:buFont typeface="Trebuchet MS"/>
              <a:buChar char="■"/>
              <a:defRPr sz="2000">
                <a:solidFill>
                  <a:schemeClr val="dk2"/>
                </a:solidFill>
                <a:latin typeface="Trebuchet MS"/>
                <a:ea typeface="Trebuchet MS"/>
                <a:cs typeface="Trebuchet MS"/>
                <a:sym typeface="Trebuchet M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dcs.exeter.ac.uk/water/image2/aerotank.gif"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hyperlink" Target="http://www.dcs.exeter.ac.uk/water/image2/tuyau2.gi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Shape 57"/>
          <p:cNvSpPr txBox="1">
            <a:spLocks noGrp="1"/>
          </p:cNvSpPr>
          <p:nvPr>
            <p:ph type="ctrTitle"/>
          </p:nvPr>
        </p:nvSpPr>
        <p:spPr>
          <a:xfrm>
            <a:off x="438950" y="213975"/>
            <a:ext cx="7990800" cy="5883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accent1"/>
              </a:buClr>
              <a:buFont typeface="Questrial"/>
              <a:buNone/>
            </a:pPr>
            <a:r>
              <a:rPr lang="en" sz="4800" b="0" i="0" u="none" strike="noStrike" cap="none">
                <a:solidFill>
                  <a:schemeClr val="accent1"/>
                </a:solidFill>
                <a:latin typeface="Questrial"/>
                <a:ea typeface="Questrial"/>
                <a:cs typeface="Questrial"/>
                <a:sym typeface="Questrial"/>
              </a:rPr>
              <a:t>Sewage Treatment</a:t>
            </a:r>
            <a:endParaRPr/>
          </a:p>
        </p:txBody>
      </p:sp>
      <p:pic>
        <p:nvPicPr>
          <p:cNvPr id="58" name="Shape 58" descr="waterpollution"/>
          <p:cNvPicPr preferRelativeResize="0">
            <a:picLocks noGrp="1"/>
          </p:cNvPicPr>
          <p:nvPr>
            <p:ph type="subTitle" idx="1"/>
          </p:nvPr>
        </p:nvPicPr>
        <p:blipFill rotWithShape="1">
          <a:blip r:embed="rId3">
            <a:alphaModFix/>
          </a:blip>
          <a:srcRect/>
          <a:stretch/>
        </p:blipFill>
        <p:spPr>
          <a:xfrm>
            <a:off x="230425" y="1230550"/>
            <a:ext cx="8789700" cy="3724500"/>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990600" y="457200"/>
            <a:ext cx="7024687" cy="541734"/>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accent1"/>
              </a:buClr>
              <a:buFont typeface="Questrial"/>
              <a:buNone/>
            </a:pPr>
            <a:r>
              <a:rPr lang="en" sz="4000" b="0" i="0" u="none" strike="noStrike" cap="none">
                <a:solidFill>
                  <a:schemeClr val="accent1"/>
                </a:solidFill>
                <a:latin typeface="Questrial"/>
                <a:ea typeface="Questrial"/>
                <a:cs typeface="Questrial"/>
                <a:sym typeface="Questrial"/>
              </a:rPr>
              <a:t>SECONDARY TREATMENT</a:t>
            </a:r>
            <a:endParaRPr/>
          </a:p>
        </p:txBody>
      </p:sp>
      <p:sp>
        <p:nvSpPr>
          <p:cNvPr id="146" name="Shape 146"/>
          <p:cNvSpPr txBox="1">
            <a:spLocks noGrp="1"/>
          </p:cNvSpPr>
          <p:nvPr>
            <p:ph type="body" idx="1"/>
          </p:nvPr>
        </p:nvSpPr>
        <p:spPr>
          <a:xfrm>
            <a:off x="164575" y="1448675"/>
            <a:ext cx="3276600" cy="3280200"/>
          </a:xfrm>
          <a:prstGeom prst="rect">
            <a:avLst/>
          </a:prstGeom>
          <a:noFill/>
          <a:ln>
            <a:noFill/>
          </a:ln>
        </p:spPr>
        <p:txBody>
          <a:bodyPr spcFirstLastPara="1" wrap="square" lIns="91425" tIns="45700" rIns="91425" bIns="45700" anchor="t" anchorCtr="0">
            <a:noAutofit/>
          </a:bodyPr>
          <a:lstStyle/>
          <a:p>
            <a:pPr marL="342900" marR="0" lvl="0" indent="-279400" algn="l" rtl="0">
              <a:lnSpc>
                <a:spcPct val="80000"/>
              </a:lnSpc>
              <a:spcBef>
                <a:spcPts val="0"/>
              </a:spcBef>
              <a:spcAft>
                <a:spcPts val="0"/>
              </a:spcAft>
              <a:buClr>
                <a:schemeClr val="accent1"/>
              </a:buClr>
              <a:buSzPts val="1368"/>
              <a:buFont typeface="Noto Symbol"/>
              <a:buChar char="○"/>
            </a:pPr>
            <a:r>
              <a:rPr lang="en" sz="1800">
                <a:latin typeface="Questrial"/>
                <a:ea typeface="Questrial"/>
                <a:cs typeface="Questrial"/>
                <a:sym typeface="Questrial"/>
              </a:rPr>
              <a:t>This process can be sped up by pumping air into the water to provide oxygen. </a:t>
            </a:r>
            <a:endParaRPr sz="1800">
              <a:latin typeface="Questrial"/>
              <a:ea typeface="Questrial"/>
              <a:cs typeface="Questrial"/>
              <a:sym typeface="Questrial"/>
            </a:endParaRPr>
          </a:p>
          <a:p>
            <a:pPr marL="0" marR="0" lvl="0" indent="0" algn="l" rtl="0">
              <a:lnSpc>
                <a:spcPct val="80000"/>
              </a:lnSpc>
              <a:spcBef>
                <a:spcPts val="0"/>
              </a:spcBef>
              <a:spcAft>
                <a:spcPts val="0"/>
              </a:spcAft>
              <a:buNone/>
            </a:pPr>
            <a:endParaRPr sz="1800">
              <a:latin typeface="Questrial"/>
              <a:ea typeface="Questrial"/>
              <a:cs typeface="Questrial"/>
              <a:sym typeface="Questrial"/>
            </a:endParaRPr>
          </a:p>
          <a:p>
            <a:pPr marL="342900" marR="0" lvl="0" indent="-279400" algn="l" rtl="0">
              <a:lnSpc>
                <a:spcPct val="80000"/>
              </a:lnSpc>
              <a:spcBef>
                <a:spcPts val="0"/>
              </a:spcBef>
              <a:spcAft>
                <a:spcPts val="0"/>
              </a:spcAft>
              <a:buClr>
                <a:schemeClr val="accent1"/>
              </a:buClr>
              <a:buSzPts val="1368"/>
              <a:buFont typeface="Noto Symbol"/>
              <a:buChar char="○"/>
            </a:pPr>
            <a:r>
              <a:rPr lang="en" sz="1800" b="0" i="0" u="none" strike="noStrike" cap="none">
                <a:solidFill>
                  <a:schemeClr val="dk2"/>
                </a:solidFill>
                <a:latin typeface="Questrial"/>
                <a:ea typeface="Questrial"/>
                <a:cs typeface="Questrial"/>
                <a:sym typeface="Questrial"/>
              </a:rPr>
              <a:t>These treatment units are called </a:t>
            </a:r>
            <a:r>
              <a:rPr lang="en" sz="1800" b="1" i="0" u="none" strike="noStrike" cap="none">
                <a:solidFill>
                  <a:schemeClr val="dk2"/>
                </a:solidFill>
                <a:latin typeface="Questrial"/>
                <a:ea typeface="Questrial"/>
                <a:cs typeface="Questrial"/>
                <a:sym typeface="Questrial"/>
              </a:rPr>
              <a:t>aeration tanks</a:t>
            </a:r>
            <a:r>
              <a:rPr lang="en" sz="1800" b="0" i="0" u="none" strike="noStrike" cap="none">
                <a:solidFill>
                  <a:schemeClr val="dk2"/>
                </a:solidFill>
                <a:latin typeface="Questrial"/>
                <a:ea typeface="Questrial"/>
                <a:cs typeface="Questrial"/>
                <a:sym typeface="Questrial"/>
              </a:rPr>
              <a:t>.  .</a:t>
            </a:r>
            <a:r>
              <a:rPr lang="en" sz="2800" b="0" i="0" u="sng" strike="noStrike" cap="none">
                <a:solidFill>
                  <a:schemeClr val="hlink"/>
                </a:solidFill>
                <a:latin typeface="Questrial"/>
                <a:ea typeface="Questrial"/>
                <a:cs typeface="Questrial"/>
                <a:sym typeface="Questrial"/>
                <a:hlinkClick r:id="rId3"/>
              </a:rPr>
              <a:t> </a:t>
            </a:r>
            <a:r>
              <a:rPr lang="en" sz="2800" b="0" i="0" u="none" strike="noStrike" cap="none">
                <a:solidFill>
                  <a:schemeClr val="dk2"/>
                </a:solidFill>
                <a:latin typeface="Questrial"/>
                <a:ea typeface="Questrial"/>
                <a:cs typeface="Questrial"/>
                <a:sym typeface="Questrial"/>
              </a:rPr>
              <a:t>  </a:t>
            </a:r>
            <a:r>
              <a:rPr lang="en" sz="2800" b="0" i="0" u="sng" strike="noStrike" cap="none">
                <a:solidFill>
                  <a:schemeClr val="hlink"/>
                </a:solidFill>
                <a:latin typeface="Questrial"/>
                <a:ea typeface="Questrial"/>
                <a:cs typeface="Questrial"/>
                <a:sym typeface="Questrial"/>
                <a:hlinkClick r:id="rId4"/>
              </a:rPr>
              <a:t> </a:t>
            </a:r>
            <a:endParaRPr/>
          </a:p>
          <a:p>
            <a:pPr marL="0" marR="0" lvl="0" indent="0" algn="l" rtl="0">
              <a:spcBef>
                <a:spcPts val="480"/>
              </a:spcBef>
              <a:spcAft>
                <a:spcPts val="0"/>
              </a:spcAft>
              <a:buNone/>
            </a:pPr>
            <a:endParaRPr sz="2800" b="0" i="0" u="sng" strike="noStrike" cap="none">
              <a:solidFill>
                <a:schemeClr val="hlink"/>
              </a:solidFill>
              <a:latin typeface="Questrial"/>
              <a:ea typeface="Questrial"/>
              <a:cs typeface="Questrial"/>
              <a:sym typeface="Questrial"/>
              <a:hlinkClick r:id="rId4"/>
            </a:endParaRPr>
          </a:p>
        </p:txBody>
      </p:sp>
      <p:pic>
        <p:nvPicPr>
          <p:cNvPr id="147" name="Shape 147" descr="aerotank"/>
          <p:cNvPicPr preferRelativeResize="0"/>
          <p:nvPr/>
        </p:nvPicPr>
        <p:blipFill rotWithShape="1">
          <a:blip r:embed="rId5">
            <a:alphaModFix/>
          </a:blip>
          <a:srcRect/>
          <a:stretch/>
        </p:blipFill>
        <p:spPr>
          <a:xfrm>
            <a:off x="3812325" y="1643225"/>
            <a:ext cx="5140200" cy="2891100"/>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Shape 153"/>
          <p:cNvPicPr preferRelativeResize="0"/>
          <p:nvPr/>
        </p:nvPicPr>
        <p:blipFill rotWithShape="1">
          <a:blip r:embed="rId3">
            <a:alphaModFix/>
          </a:blip>
          <a:srcRect/>
          <a:stretch/>
        </p:blipFill>
        <p:spPr>
          <a:xfrm>
            <a:off x="166687" y="1270396"/>
            <a:ext cx="8967787" cy="3068240"/>
          </a:xfrm>
          <a:prstGeom prst="rect">
            <a:avLst/>
          </a:prstGeom>
          <a:noFill/>
          <a:ln>
            <a:noFill/>
          </a:ln>
        </p:spPr>
      </p:pic>
      <p:sp>
        <p:nvSpPr>
          <p:cNvPr id="154" name="Shape 154"/>
          <p:cNvSpPr txBox="1"/>
          <p:nvPr/>
        </p:nvSpPr>
        <p:spPr>
          <a:xfrm>
            <a:off x="122237" y="2203846"/>
            <a:ext cx="1238250" cy="38814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r>
              <a:rPr lang="en" sz="1400" b="1" i="0" u="none" strike="noStrike" cap="none">
                <a:solidFill>
                  <a:schemeClr val="dk1"/>
                </a:solidFill>
                <a:latin typeface="Arial"/>
                <a:ea typeface="Arial"/>
                <a:cs typeface="Arial"/>
                <a:sym typeface="Arial"/>
              </a:rPr>
              <a:t>Raw sewage</a:t>
            </a:r>
            <a:endParaRPr/>
          </a:p>
          <a:p>
            <a:pPr marL="0" marR="0" lvl="0" indent="0" algn="ctr" rtl="0">
              <a:lnSpc>
                <a:spcPct val="100000"/>
              </a:lnSpc>
              <a:spcBef>
                <a:spcPts val="0"/>
              </a:spcBef>
              <a:spcAft>
                <a:spcPts val="0"/>
              </a:spcAft>
              <a:buClr>
                <a:schemeClr val="dk1"/>
              </a:buClr>
              <a:buFont typeface="Arial"/>
              <a:buNone/>
            </a:pPr>
            <a:r>
              <a:rPr lang="en" sz="1400" b="1" i="0" u="none" strike="noStrike" cap="none">
                <a:solidFill>
                  <a:schemeClr val="dk1"/>
                </a:solidFill>
                <a:latin typeface="Arial"/>
                <a:ea typeface="Arial"/>
                <a:cs typeface="Arial"/>
                <a:sym typeface="Arial"/>
              </a:rPr>
              <a:t>from sewers</a:t>
            </a:r>
            <a:endParaRPr/>
          </a:p>
        </p:txBody>
      </p:sp>
      <p:sp>
        <p:nvSpPr>
          <p:cNvPr id="155" name="Shape 155"/>
          <p:cNvSpPr txBox="1"/>
          <p:nvPr/>
        </p:nvSpPr>
        <p:spPr>
          <a:xfrm>
            <a:off x="306387" y="1013221"/>
            <a:ext cx="1101725" cy="228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r>
              <a:rPr lang="en" sz="1400" b="1" i="0" u="none" strike="noStrike" cap="none">
                <a:solidFill>
                  <a:schemeClr val="dk1"/>
                </a:solidFill>
                <a:latin typeface="Arial"/>
                <a:ea typeface="Arial"/>
                <a:cs typeface="Arial"/>
                <a:sym typeface="Arial"/>
              </a:rPr>
              <a:t>Bar screen</a:t>
            </a:r>
            <a:endParaRPr/>
          </a:p>
        </p:txBody>
      </p:sp>
      <p:sp>
        <p:nvSpPr>
          <p:cNvPr id="156" name="Shape 156"/>
          <p:cNvSpPr txBox="1"/>
          <p:nvPr/>
        </p:nvSpPr>
        <p:spPr>
          <a:xfrm>
            <a:off x="1465249" y="853675"/>
            <a:ext cx="1003200" cy="388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r>
              <a:rPr lang="en" sz="1400" b="1" i="0" u="none" strike="noStrike" cap="none">
                <a:solidFill>
                  <a:schemeClr val="dk1"/>
                </a:solidFill>
                <a:latin typeface="Arial"/>
                <a:ea typeface="Arial"/>
                <a:cs typeface="Arial"/>
                <a:sym typeface="Arial"/>
              </a:rPr>
              <a:t>Grit</a:t>
            </a:r>
            <a:endParaRPr/>
          </a:p>
          <a:p>
            <a:pPr marL="0" marR="0" lvl="0" indent="0" algn="l" rtl="0">
              <a:lnSpc>
                <a:spcPct val="100000"/>
              </a:lnSpc>
              <a:spcBef>
                <a:spcPts val="0"/>
              </a:spcBef>
              <a:spcAft>
                <a:spcPts val="0"/>
              </a:spcAft>
              <a:buClr>
                <a:schemeClr val="dk1"/>
              </a:buClr>
              <a:buFont typeface="Arial"/>
              <a:buNone/>
            </a:pPr>
            <a:r>
              <a:rPr lang="en" sz="1400" b="1" i="0" u="none" strike="noStrike" cap="none">
                <a:solidFill>
                  <a:schemeClr val="dk1"/>
                </a:solidFill>
                <a:latin typeface="Arial"/>
                <a:ea typeface="Arial"/>
                <a:cs typeface="Arial"/>
                <a:sym typeface="Arial"/>
              </a:rPr>
              <a:t>chamber</a:t>
            </a:r>
            <a:endParaRPr/>
          </a:p>
        </p:txBody>
      </p:sp>
      <p:sp>
        <p:nvSpPr>
          <p:cNvPr id="157" name="Shape 157"/>
          <p:cNvSpPr txBox="1"/>
          <p:nvPr/>
        </p:nvSpPr>
        <p:spPr>
          <a:xfrm>
            <a:off x="2524125" y="1013221"/>
            <a:ext cx="1246187" cy="228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r>
              <a:rPr lang="en" sz="1400" b="1" i="0" u="none" strike="noStrike" cap="none">
                <a:solidFill>
                  <a:schemeClr val="dk1"/>
                </a:solidFill>
                <a:latin typeface="Arial"/>
                <a:ea typeface="Arial"/>
                <a:cs typeface="Arial"/>
                <a:sym typeface="Arial"/>
              </a:rPr>
              <a:t>Settling tank</a:t>
            </a:r>
            <a:endParaRPr/>
          </a:p>
        </p:txBody>
      </p:sp>
      <p:sp>
        <p:nvSpPr>
          <p:cNvPr id="158" name="Shape 158"/>
          <p:cNvSpPr txBox="1"/>
          <p:nvPr/>
        </p:nvSpPr>
        <p:spPr>
          <a:xfrm>
            <a:off x="4043362" y="1013221"/>
            <a:ext cx="1316037" cy="228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r>
              <a:rPr lang="en" sz="1400" b="1" i="0" u="none" strike="noStrike" cap="none">
                <a:solidFill>
                  <a:schemeClr val="dk1"/>
                </a:solidFill>
                <a:latin typeface="Arial"/>
                <a:ea typeface="Arial"/>
                <a:cs typeface="Arial"/>
                <a:sym typeface="Arial"/>
              </a:rPr>
              <a:t>Aeration tank</a:t>
            </a:r>
            <a:endParaRPr/>
          </a:p>
        </p:txBody>
      </p:sp>
      <p:sp>
        <p:nvSpPr>
          <p:cNvPr id="159" name="Shape 159"/>
          <p:cNvSpPr txBox="1"/>
          <p:nvPr/>
        </p:nvSpPr>
        <p:spPr>
          <a:xfrm>
            <a:off x="5481637" y="1013221"/>
            <a:ext cx="1246187" cy="228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r>
              <a:rPr lang="en" sz="1400" b="1" i="0" u="none" strike="noStrike" cap="none">
                <a:solidFill>
                  <a:schemeClr val="dk1"/>
                </a:solidFill>
                <a:latin typeface="Arial"/>
                <a:ea typeface="Arial"/>
                <a:cs typeface="Arial"/>
                <a:sym typeface="Arial"/>
              </a:rPr>
              <a:t>Settling tank</a:t>
            </a:r>
            <a:endParaRPr/>
          </a:p>
        </p:txBody>
      </p:sp>
      <p:sp>
        <p:nvSpPr>
          <p:cNvPr id="160" name="Shape 160"/>
          <p:cNvSpPr txBox="1"/>
          <p:nvPr/>
        </p:nvSpPr>
        <p:spPr>
          <a:xfrm>
            <a:off x="6875462" y="853678"/>
            <a:ext cx="1589087" cy="38814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r>
              <a:rPr lang="en" sz="1400" b="1" i="0" u="none" strike="noStrike" cap="none">
                <a:solidFill>
                  <a:schemeClr val="dk1"/>
                </a:solidFill>
                <a:latin typeface="Arial"/>
                <a:ea typeface="Arial"/>
                <a:cs typeface="Arial"/>
                <a:sym typeface="Arial"/>
              </a:rPr>
              <a:t>Chlorine</a:t>
            </a:r>
            <a:endParaRPr/>
          </a:p>
          <a:p>
            <a:pPr marL="0" marR="0" lvl="0" indent="0" algn="l" rtl="0">
              <a:lnSpc>
                <a:spcPct val="100000"/>
              </a:lnSpc>
              <a:spcBef>
                <a:spcPts val="0"/>
              </a:spcBef>
              <a:spcAft>
                <a:spcPts val="0"/>
              </a:spcAft>
              <a:buClr>
                <a:schemeClr val="dk1"/>
              </a:buClr>
              <a:buFont typeface="Arial"/>
              <a:buNone/>
            </a:pPr>
            <a:r>
              <a:rPr lang="en" sz="1400" b="1" i="0" u="none" strike="noStrike" cap="none">
                <a:solidFill>
                  <a:schemeClr val="dk1"/>
                </a:solidFill>
                <a:latin typeface="Arial"/>
                <a:ea typeface="Arial"/>
                <a:cs typeface="Arial"/>
                <a:sym typeface="Arial"/>
              </a:rPr>
              <a:t>disinfection tank</a:t>
            </a:r>
            <a:endParaRPr/>
          </a:p>
        </p:txBody>
      </p:sp>
      <p:sp>
        <p:nvSpPr>
          <p:cNvPr id="161" name="Shape 161"/>
          <p:cNvSpPr txBox="1"/>
          <p:nvPr/>
        </p:nvSpPr>
        <p:spPr>
          <a:xfrm>
            <a:off x="1789098" y="2375300"/>
            <a:ext cx="914400" cy="228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r>
              <a:rPr lang="en" sz="1400" b="1" i="0" u="none" strike="noStrike" cap="none">
                <a:solidFill>
                  <a:schemeClr val="dk1"/>
                </a:solidFill>
                <a:latin typeface="Arial"/>
                <a:ea typeface="Arial"/>
                <a:cs typeface="Arial"/>
                <a:sym typeface="Arial"/>
              </a:rPr>
              <a:t>Sludge</a:t>
            </a:r>
            <a:endParaRPr/>
          </a:p>
        </p:txBody>
      </p:sp>
      <p:sp>
        <p:nvSpPr>
          <p:cNvPr id="162" name="Shape 162"/>
          <p:cNvSpPr txBox="1"/>
          <p:nvPr/>
        </p:nvSpPr>
        <p:spPr>
          <a:xfrm>
            <a:off x="0" y="3099196"/>
            <a:ext cx="1512887" cy="228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r>
              <a:rPr lang="en" sz="1400" b="1" i="0" u="none" strike="noStrike" cap="none">
                <a:solidFill>
                  <a:schemeClr val="dk1"/>
                </a:solidFill>
                <a:latin typeface="Arial"/>
                <a:ea typeface="Arial"/>
                <a:cs typeface="Arial"/>
                <a:sym typeface="Arial"/>
              </a:rPr>
              <a:t>Sludge digester</a:t>
            </a:r>
            <a:endParaRPr/>
          </a:p>
        </p:txBody>
      </p:sp>
      <p:sp>
        <p:nvSpPr>
          <p:cNvPr id="163" name="Shape 163"/>
          <p:cNvSpPr txBox="1"/>
          <p:nvPr/>
        </p:nvSpPr>
        <p:spPr>
          <a:xfrm>
            <a:off x="3667937" y="2346722"/>
            <a:ext cx="963600" cy="228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r>
              <a:rPr lang="en" sz="1400" b="1" i="0" u="none" strike="noStrike" cap="none">
                <a:solidFill>
                  <a:schemeClr val="dk1"/>
                </a:solidFill>
                <a:latin typeface="Arial"/>
                <a:ea typeface="Arial"/>
                <a:cs typeface="Arial"/>
                <a:sym typeface="Arial"/>
              </a:rPr>
              <a:t>Air pump</a:t>
            </a:r>
            <a:endParaRPr/>
          </a:p>
        </p:txBody>
      </p:sp>
      <p:sp>
        <p:nvSpPr>
          <p:cNvPr id="164" name="Shape 164"/>
          <p:cNvSpPr txBox="1"/>
          <p:nvPr/>
        </p:nvSpPr>
        <p:spPr>
          <a:xfrm>
            <a:off x="6757987" y="2327671"/>
            <a:ext cx="1374775" cy="228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r>
              <a:rPr lang="en" sz="1400" b="1" i="0" u="none" strike="noStrike" cap="none">
                <a:solidFill>
                  <a:schemeClr val="dk1"/>
                </a:solidFill>
                <a:latin typeface="Arial"/>
                <a:ea typeface="Arial"/>
                <a:cs typeface="Arial"/>
                <a:sym typeface="Arial"/>
              </a:rPr>
              <a:t>(kills bacteria)</a:t>
            </a:r>
            <a:endParaRPr/>
          </a:p>
        </p:txBody>
      </p:sp>
      <p:sp>
        <p:nvSpPr>
          <p:cNvPr id="165" name="Shape 165"/>
          <p:cNvSpPr txBox="1"/>
          <p:nvPr/>
        </p:nvSpPr>
        <p:spPr>
          <a:xfrm>
            <a:off x="7896225" y="1794271"/>
            <a:ext cx="1327150" cy="38814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r>
              <a:rPr lang="en" sz="1400" b="1" i="0" u="none" strike="noStrike" cap="none">
                <a:solidFill>
                  <a:schemeClr val="dk1"/>
                </a:solidFill>
                <a:latin typeface="Arial"/>
                <a:ea typeface="Arial"/>
                <a:cs typeface="Arial"/>
                <a:sym typeface="Arial"/>
              </a:rPr>
              <a:t>To river, lake,</a:t>
            </a:r>
            <a:endParaRPr/>
          </a:p>
          <a:p>
            <a:pPr marL="0" marR="0" lvl="0" indent="0" algn="ctr" rtl="0">
              <a:lnSpc>
                <a:spcPct val="100000"/>
              </a:lnSpc>
              <a:spcBef>
                <a:spcPts val="0"/>
              </a:spcBef>
              <a:spcAft>
                <a:spcPts val="0"/>
              </a:spcAft>
              <a:buClr>
                <a:schemeClr val="dk1"/>
              </a:buClr>
              <a:buFont typeface="Arial"/>
              <a:buNone/>
            </a:pPr>
            <a:r>
              <a:rPr lang="en" sz="1400" b="1" i="0" u="none" strike="noStrike" cap="none">
                <a:solidFill>
                  <a:schemeClr val="dk1"/>
                </a:solidFill>
                <a:latin typeface="Arial"/>
                <a:ea typeface="Arial"/>
                <a:cs typeface="Arial"/>
                <a:sym typeface="Arial"/>
              </a:rPr>
              <a:t>or ocean</a:t>
            </a:r>
            <a:endParaRPr/>
          </a:p>
        </p:txBody>
      </p:sp>
      <p:sp>
        <p:nvSpPr>
          <p:cNvPr id="166" name="Shape 166"/>
          <p:cNvSpPr txBox="1"/>
          <p:nvPr/>
        </p:nvSpPr>
        <p:spPr>
          <a:xfrm>
            <a:off x="3816350" y="3680221"/>
            <a:ext cx="1728787" cy="228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r>
              <a:rPr lang="en" sz="1400" b="1" i="0" u="none" strike="noStrike" cap="none">
                <a:solidFill>
                  <a:schemeClr val="dk1"/>
                </a:solidFill>
                <a:latin typeface="Arial"/>
                <a:ea typeface="Arial"/>
                <a:cs typeface="Arial"/>
                <a:sym typeface="Arial"/>
              </a:rPr>
              <a:t>Sludge drying bed</a:t>
            </a:r>
            <a:endParaRPr/>
          </a:p>
        </p:txBody>
      </p:sp>
      <p:sp>
        <p:nvSpPr>
          <p:cNvPr id="167" name="Shape 167"/>
          <p:cNvSpPr txBox="1"/>
          <p:nvPr/>
        </p:nvSpPr>
        <p:spPr>
          <a:xfrm>
            <a:off x="5359400" y="3927871"/>
            <a:ext cx="2652712" cy="54768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r>
              <a:rPr lang="en" sz="1400" b="1" i="0" u="none" strike="noStrike" cap="none">
                <a:solidFill>
                  <a:schemeClr val="dk1"/>
                </a:solidFill>
                <a:latin typeface="Arial"/>
                <a:ea typeface="Arial"/>
                <a:cs typeface="Arial"/>
                <a:sym typeface="Arial"/>
              </a:rPr>
              <a:t>Disposed of in landfill or</a:t>
            </a:r>
            <a:r>
              <a:rPr lang="en"/>
              <a:t> </a:t>
            </a:r>
            <a:r>
              <a:rPr lang="en" sz="1400" b="1" i="0" u="none" strike="noStrike" cap="none">
                <a:solidFill>
                  <a:schemeClr val="dk1"/>
                </a:solidFill>
                <a:latin typeface="Arial"/>
                <a:ea typeface="Arial"/>
                <a:cs typeface="Arial"/>
                <a:sym typeface="Arial"/>
              </a:rPr>
              <a:t>applied to cropland,</a:t>
            </a:r>
            <a:endParaRPr/>
          </a:p>
          <a:p>
            <a:pPr marL="0" marR="0" lvl="0" indent="0" algn="l" rtl="0">
              <a:lnSpc>
                <a:spcPct val="100000"/>
              </a:lnSpc>
              <a:spcBef>
                <a:spcPts val="0"/>
              </a:spcBef>
              <a:spcAft>
                <a:spcPts val="0"/>
              </a:spcAft>
              <a:buClr>
                <a:schemeClr val="dk1"/>
              </a:buClr>
              <a:buFont typeface="Arial"/>
              <a:buNone/>
            </a:pPr>
            <a:r>
              <a:rPr lang="en" sz="1400" b="1" i="0" u="none" strike="noStrike" cap="none">
                <a:solidFill>
                  <a:schemeClr val="dk1"/>
                </a:solidFill>
                <a:latin typeface="Arial"/>
                <a:ea typeface="Arial"/>
                <a:cs typeface="Arial"/>
                <a:sym typeface="Arial"/>
              </a:rPr>
              <a:t>pasture, or rangeland</a:t>
            </a:r>
            <a:endParaRPr/>
          </a:p>
        </p:txBody>
      </p:sp>
      <p:sp>
        <p:nvSpPr>
          <p:cNvPr id="168" name="Shape 168"/>
          <p:cNvSpPr txBox="1"/>
          <p:nvPr/>
        </p:nvSpPr>
        <p:spPr>
          <a:xfrm>
            <a:off x="1587500" y="319100"/>
            <a:ext cx="1090500" cy="228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r>
              <a:rPr lang="en" sz="1400" b="1" i="0" u="none" strike="noStrike" cap="none">
                <a:solidFill>
                  <a:schemeClr val="dk1"/>
                </a:solidFill>
                <a:latin typeface="Arial"/>
                <a:ea typeface="Arial"/>
                <a:cs typeface="Arial"/>
                <a:sym typeface="Arial"/>
              </a:rPr>
              <a:t>Primary</a:t>
            </a:r>
            <a:endParaRPr/>
          </a:p>
        </p:txBody>
      </p:sp>
      <p:sp>
        <p:nvSpPr>
          <p:cNvPr id="169" name="Shape 169"/>
          <p:cNvSpPr txBox="1"/>
          <p:nvPr/>
        </p:nvSpPr>
        <p:spPr>
          <a:xfrm>
            <a:off x="4798547" y="335750"/>
            <a:ext cx="1374900" cy="228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r>
              <a:rPr lang="en" sz="1400" b="1" i="0" u="none" strike="noStrike" cap="none">
                <a:solidFill>
                  <a:schemeClr val="dk1"/>
                </a:solidFill>
                <a:latin typeface="Arial"/>
                <a:ea typeface="Arial"/>
                <a:cs typeface="Arial"/>
                <a:sym typeface="Arial"/>
              </a:rPr>
              <a:t>Secondary</a:t>
            </a:r>
            <a:endParaRPr/>
          </a:p>
        </p:txBody>
      </p:sp>
      <p:cxnSp>
        <p:nvCxnSpPr>
          <p:cNvPr id="170" name="Shape 170"/>
          <p:cNvCxnSpPr/>
          <p:nvPr/>
        </p:nvCxnSpPr>
        <p:spPr>
          <a:xfrm rot="10800000">
            <a:off x="257175" y="1795463"/>
            <a:ext cx="0" cy="390525"/>
          </a:xfrm>
          <a:prstGeom prst="straightConnector1">
            <a:avLst/>
          </a:prstGeom>
          <a:noFill/>
          <a:ln w="12700" cap="flat" cmpd="sng">
            <a:solidFill>
              <a:srgbClr val="000000"/>
            </a:solidFill>
            <a:prstDash val="solid"/>
            <a:miter lim="8000"/>
            <a:headEnd type="none" w="sm" len="sm"/>
            <a:tailEnd type="none" w="sm" len="sm"/>
          </a:ln>
        </p:spPr>
      </p:cxnSp>
      <p:cxnSp>
        <p:nvCxnSpPr>
          <p:cNvPr id="171" name="Shape 171"/>
          <p:cNvCxnSpPr/>
          <p:nvPr/>
        </p:nvCxnSpPr>
        <p:spPr>
          <a:xfrm>
            <a:off x="231775" y="1690688"/>
            <a:ext cx="381000" cy="0"/>
          </a:xfrm>
          <a:prstGeom prst="straightConnector1">
            <a:avLst/>
          </a:prstGeom>
          <a:noFill/>
          <a:ln w="12700" cap="flat" cmpd="sng">
            <a:solidFill>
              <a:srgbClr val="000000"/>
            </a:solidFill>
            <a:prstDash val="solid"/>
            <a:miter lim="8000"/>
            <a:headEnd type="none" w="sm" len="sm"/>
            <a:tailEnd type="triangle" w="med" len="med"/>
          </a:ln>
        </p:spPr>
      </p:cxnSp>
      <p:cxnSp>
        <p:nvCxnSpPr>
          <p:cNvPr id="172" name="Shape 172"/>
          <p:cNvCxnSpPr/>
          <p:nvPr/>
        </p:nvCxnSpPr>
        <p:spPr>
          <a:xfrm>
            <a:off x="2009775" y="1690688"/>
            <a:ext cx="279400" cy="0"/>
          </a:xfrm>
          <a:prstGeom prst="straightConnector1">
            <a:avLst/>
          </a:prstGeom>
          <a:noFill/>
          <a:ln w="12700" cap="flat" cmpd="sng">
            <a:solidFill>
              <a:srgbClr val="000000"/>
            </a:solidFill>
            <a:prstDash val="solid"/>
            <a:miter lim="8000"/>
            <a:headEnd type="none" w="sm" len="sm"/>
            <a:tailEnd type="triangle" w="med" len="med"/>
          </a:ln>
        </p:spPr>
      </p:cxnSp>
      <p:cxnSp>
        <p:nvCxnSpPr>
          <p:cNvPr id="173" name="Shape 173"/>
          <p:cNvCxnSpPr/>
          <p:nvPr/>
        </p:nvCxnSpPr>
        <p:spPr>
          <a:xfrm>
            <a:off x="3711575" y="1690688"/>
            <a:ext cx="381000" cy="0"/>
          </a:xfrm>
          <a:prstGeom prst="straightConnector1">
            <a:avLst/>
          </a:prstGeom>
          <a:noFill/>
          <a:ln w="12700" cap="flat" cmpd="sng">
            <a:solidFill>
              <a:srgbClr val="000000"/>
            </a:solidFill>
            <a:prstDash val="solid"/>
            <a:miter lim="8000"/>
            <a:headEnd type="none" w="sm" len="sm"/>
            <a:tailEnd type="triangle" w="med" len="med"/>
          </a:ln>
        </p:spPr>
      </p:cxnSp>
      <p:cxnSp>
        <p:nvCxnSpPr>
          <p:cNvPr id="174" name="Shape 174"/>
          <p:cNvCxnSpPr/>
          <p:nvPr/>
        </p:nvCxnSpPr>
        <p:spPr>
          <a:xfrm>
            <a:off x="4956175" y="1690688"/>
            <a:ext cx="292100" cy="0"/>
          </a:xfrm>
          <a:prstGeom prst="straightConnector1">
            <a:avLst/>
          </a:prstGeom>
          <a:noFill/>
          <a:ln w="12700" cap="flat" cmpd="sng">
            <a:solidFill>
              <a:srgbClr val="000000"/>
            </a:solidFill>
            <a:prstDash val="solid"/>
            <a:miter lim="8000"/>
            <a:headEnd type="none" w="sm" len="sm"/>
            <a:tailEnd type="triangle" w="med" len="med"/>
          </a:ln>
        </p:spPr>
      </p:cxnSp>
      <p:cxnSp>
        <p:nvCxnSpPr>
          <p:cNvPr id="175" name="Shape 175"/>
          <p:cNvCxnSpPr/>
          <p:nvPr/>
        </p:nvCxnSpPr>
        <p:spPr>
          <a:xfrm>
            <a:off x="6619875" y="1690688"/>
            <a:ext cx="317500" cy="0"/>
          </a:xfrm>
          <a:prstGeom prst="straightConnector1">
            <a:avLst/>
          </a:prstGeom>
          <a:noFill/>
          <a:ln w="12700" cap="flat" cmpd="sng">
            <a:solidFill>
              <a:srgbClr val="000000"/>
            </a:solidFill>
            <a:prstDash val="solid"/>
            <a:miter lim="8000"/>
            <a:headEnd type="none" w="sm" len="sm"/>
            <a:tailEnd type="triangle" w="med" len="med"/>
          </a:ln>
        </p:spPr>
      </p:cxnSp>
      <p:cxnSp>
        <p:nvCxnSpPr>
          <p:cNvPr id="176" name="Shape 176"/>
          <p:cNvCxnSpPr/>
          <p:nvPr/>
        </p:nvCxnSpPr>
        <p:spPr>
          <a:xfrm>
            <a:off x="7915275" y="1690688"/>
            <a:ext cx="1003300" cy="0"/>
          </a:xfrm>
          <a:prstGeom prst="straightConnector1">
            <a:avLst/>
          </a:prstGeom>
          <a:noFill/>
          <a:ln w="12700" cap="flat" cmpd="sng">
            <a:solidFill>
              <a:srgbClr val="000000"/>
            </a:solidFill>
            <a:prstDash val="solid"/>
            <a:miter lim="8000"/>
            <a:headEnd type="none" w="sm" len="sm"/>
            <a:tailEnd type="triangle" w="med" len="med"/>
          </a:ln>
        </p:spPr>
      </p:cxnSp>
      <p:cxnSp>
        <p:nvCxnSpPr>
          <p:cNvPr id="177" name="Shape 177"/>
          <p:cNvCxnSpPr/>
          <p:nvPr/>
        </p:nvCxnSpPr>
        <p:spPr>
          <a:xfrm rot="5400000">
            <a:off x="3254375" y="2709863"/>
            <a:ext cx="457200" cy="0"/>
          </a:xfrm>
          <a:prstGeom prst="straightConnector1">
            <a:avLst/>
          </a:prstGeom>
          <a:noFill/>
          <a:ln w="12700" cap="flat" cmpd="sng">
            <a:solidFill>
              <a:srgbClr val="000000"/>
            </a:solidFill>
            <a:prstDash val="solid"/>
            <a:miter lim="8000"/>
            <a:headEnd type="none" w="sm" len="sm"/>
            <a:tailEnd type="triangle" w="med" len="med"/>
          </a:ln>
        </p:spPr>
      </p:cxnSp>
      <p:cxnSp>
        <p:nvCxnSpPr>
          <p:cNvPr id="178" name="Shape 178"/>
          <p:cNvCxnSpPr/>
          <p:nvPr/>
        </p:nvCxnSpPr>
        <p:spPr>
          <a:xfrm rot="10800000">
            <a:off x="4511675" y="2462213"/>
            <a:ext cx="762000" cy="0"/>
          </a:xfrm>
          <a:prstGeom prst="straightConnector1">
            <a:avLst/>
          </a:prstGeom>
          <a:noFill/>
          <a:ln w="12700" cap="flat" cmpd="sng">
            <a:solidFill>
              <a:srgbClr val="000000"/>
            </a:solidFill>
            <a:prstDash val="solid"/>
            <a:miter lim="8000"/>
            <a:headEnd type="none" w="sm" len="sm"/>
            <a:tailEnd type="triangle" w="med" len="med"/>
          </a:ln>
        </p:spPr>
      </p:cxnSp>
      <p:cxnSp>
        <p:nvCxnSpPr>
          <p:cNvPr id="179" name="Shape 179"/>
          <p:cNvCxnSpPr/>
          <p:nvPr/>
        </p:nvCxnSpPr>
        <p:spPr>
          <a:xfrm rot="10800000">
            <a:off x="4295775" y="3081338"/>
            <a:ext cx="762000" cy="0"/>
          </a:xfrm>
          <a:prstGeom prst="straightConnector1">
            <a:avLst/>
          </a:prstGeom>
          <a:noFill/>
          <a:ln w="12700" cap="flat" cmpd="sng">
            <a:solidFill>
              <a:srgbClr val="000000"/>
            </a:solidFill>
            <a:prstDash val="solid"/>
            <a:miter lim="8000"/>
            <a:headEnd type="none" w="sm" len="sm"/>
            <a:tailEnd type="triangle" w="med" len="med"/>
          </a:ln>
        </p:spPr>
      </p:cxnSp>
      <p:cxnSp>
        <p:nvCxnSpPr>
          <p:cNvPr id="180" name="Shape 180"/>
          <p:cNvCxnSpPr/>
          <p:nvPr/>
        </p:nvCxnSpPr>
        <p:spPr>
          <a:xfrm>
            <a:off x="2555875" y="3748088"/>
            <a:ext cx="914400" cy="0"/>
          </a:xfrm>
          <a:prstGeom prst="straightConnector1">
            <a:avLst/>
          </a:prstGeom>
          <a:noFill/>
          <a:ln w="12700" cap="flat" cmpd="sng">
            <a:solidFill>
              <a:srgbClr val="000000"/>
            </a:solidFill>
            <a:prstDash val="solid"/>
            <a:miter lim="8000"/>
            <a:headEnd type="none" w="sm" len="sm"/>
            <a:tailEnd type="triangle" w="med" len="med"/>
          </a:ln>
        </p:spPr>
      </p:cxnSp>
      <p:sp>
        <p:nvSpPr>
          <p:cNvPr id="181" name="Shape 181"/>
          <p:cNvSpPr/>
          <p:nvPr/>
        </p:nvSpPr>
        <p:spPr>
          <a:xfrm rot="-5400000">
            <a:off x="1935162" y="-1043781"/>
            <a:ext cx="209550" cy="3521075"/>
          </a:xfrm>
          <a:prstGeom prst="rightBrace">
            <a:avLst>
              <a:gd name="adj1" fmla="val 8333"/>
              <a:gd name="adj2" fmla="val 50000"/>
            </a:avLst>
          </a:prstGeom>
          <a:noFill/>
          <a:ln w="12700"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82" name="Shape 182"/>
          <p:cNvSpPr/>
          <p:nvPr/>
        </p:nvSpPr>
        <p:spPr>
          <a:xfrm rot="-5400000">
            <a:off x="5381150" y="-629125"/>
            <a:ext cx="209700" cy="2691600"/>
          </a:xfrm>
          <a:prstGeom prst="rightBrace">
            <a:avLst>
              <a:gd name="adj1" fmla="val 8333"/>
              <a:gd name="adj2" fmla="val 50000"/>
            </a:avLst>
          </a:prstGeom>
          <a:noFill/>
          <a:ln w="12700"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a:spLocks noGrp="1"/>
          </p:cNvSpPr>
          <p:nvPr>
            <p:ph type="title"/>
          </p:nvPr>
        </p:nvSpPr>
        <p:spPr>
          <a:xfrm>
            <a:off x="990600" y="628650"/>
            <a:ext cx="7024687" cy="541734"/>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accent1"/>
              </a:buClr>
              <a:buFont typeface="Questrial"/>
              <a:buNone/>
            </a:pPr>
            <a:r>
              <a:rPr lang="en" sz="4000" b="0" i="0" u="none" strike="noStrike" cap="none">
                <a:solidFill>
                  <a:schemeClr val="accent1"/>
                </a:solidFill>
                <a:latin typeface="Questrial"/>
                <a:ea typeface="Questrial"/>
                <a:cs typeface="Questrial"/>
                <a:sym typeface="Questrial"/>
              </a:rPr>
              <a:t>TERTIARY TREATMENT</a:t>
            </a:r>
            <a:endParaRPr/>
          </a:p>
        </p:txBody>
      </p:sp>
      <p:sp>
        <p:nvSpPr>
          <p:cNvPr id="189" name="Shape 189"/>
          <p:cNvSpPr txBox="1">
            <a:spLocks noGrp="1"/>
          </p:cNvSpPr>
          <p:nvPr>
            <p:ph type="body" idx="1"/>
          </p:nvPr>
        </p:nvSpPr>
        <p:spPr>
          <a:xfrm>
            <a:off x="194825" y="1221413"/>
            <a:ext cx="3200400" cy="2823000"/>
          </a:xfrm>
          <a:prstGeom prst="rect">
            <a:avLst/>
          </a:prstGeom>
          <a:noFill/>
          <a:ln>
            <a:noFill/>
          </a:ln>
        </p:spPr>
        <p:txBody>
          <a:bodyPr spcFirstLastPara="1" wrap="square" lIns="91425" tIns="45700" rIns="91425" bIns="45700" anchor="t" anchorCtr="0">
            <a:noAutofit/>
          </a:bodyPr>
          <a:lstStyle/>
          <a:p>
            <a:pPr marL="342900" marR="0" lvl="0" indent="-279400" algn="l" rtl="0">
              <a:lnSpc>
                <a:spcPct val="75000"/>
              </a:lnSpc>
              <a:spcBef>
                <a:spcPts val="0"/>
              </a:spcBef>
              <a:spcAft>
                <a:spcPts val="0"/>
              </a:spcAft>
              <a:buClr>
                <a:schemeClr val="accent1"/>
              </a:buClr>
              <a:buSzPts val="1672"/>
              <a:buFont typeface="Noto Symbol"/>
              <a:buChar char="○"/>
            </a:pPr>
            <a:r>
              <a:rPr lang="en" sz="1900">
                <a:latin typeface="Questrial"/>
                <a:ea typeface="Questrial"/>
                <a:cs typeface="Questrial"/>
                <a:sym typeface="Questrial"/>
              </a:rPr>
              <a:t>Water is disinfected before leaving the treatment plant to kill any pathogens.</a:t>
            </a:r>
            <a:endParaRPr sz="1900">
              <a:latin typeface="Questrial"/>
              <a:ea typeface="Questrial"/>
              <a:cs typeface="Questrial"/>
              <a:sym typeface="Questrial"/>
            </a:endParaRPr>
          </a:p>
          <a:p>
            <a:pPr marL="342900" marR="0" lvl="0" indent="-293878" algn="l" rtl="0">
              <a:lnSpc>
                <a:spcPct val="75000"/>
              </a:lnSpc>
              <a:spcBef>
                <a:spcPts val="0"/>
              </a:spcBef>
              <a:spcAft>
                <a:spcPts val="0"/>
              </a:spcAft>
              <a:buClr>
                <a:schemeClr val="accent1"/>
              </a:buClr>
              <a:buSzPts val="1900"/>
              <a:buFont typeface="Questrial"/>
              <a:buChar char="○"/>
            </a:pPr>
            <a:r>
              <a:rPr lang="en" sz="1900">
                <a:latin typeface="Questrial"/>
                <a:ea typeface="Questrial"/>
                <a:cs typeface="Questrial"/>
                <a:sym typeface="Questrial"/>
              </a:rPr>
              <a:t>Chlorine</a:t>
            </a:r>
            <a:endParaRPr sz="1900">
              <a:latin typeface="Questrial"/>
              <a:ea typeface="Questrial"/>
              <a:cs typeface="Questrial"/>
              <a:sym typeface="Questrial"/>
            </a:endParaRPr>
          </a:p>
          <a:p>
            <a:pPr marL="342900" marR="0" lvl="0" indent="-293878" algn="l" rtl="0">
              <a:lnSpc>
                <a:spcPct val="75000"/>
              </a:lnSpc>
              <a:spcBef>
                <a:spcPts val="0"/>
              </a:spcBef>
              <a:spcAft>
                <a:spcPts val="0"/>
              </a:spcAft>
              <a:buClr>
                <a:schemeClr val="accent1"/>
              </a:buClr>
              <a:buSzPts val="1900"/>
              <a:buFont typeface="Questrial"/>
              <a:buChar char="○"/>
            </a:pPr>
            <a:r>
              <a:rPr lang="en" sz="1900">
                <a:latin typeface="Questrial"/>
                <a:ea typeface="Questrial"/>
                <a:cs typeface="Questrial"/>
                <a:sym typeface="Questrial"/>
              </a:rPr>
              <a:t>UV Light</a:t>
            </a:r>
            <a:endParaRPr sz="1900">
              <a:latin typeface="Questrial"/>
              <a:ea typeface="Questrial"/>
              <a:cs typeface="Questrial"/>
              <a:sym typeface="Questrial"/>
            </a:endParaRPr>
          </a:p>
          <a:p>
            <a:pPr marL="342900" marR="0" lvl="0" indent="-293878" algn="l" rtl="0">
              <a:lnSpc>
                <a:spcPct val="75000"/>
              </a:lnSpc>
              <a:spcBef>
                <a:spcPts val="0"/>
              </a:spcBef>
              <a:spcAft>
                <a:spcPts val="0"/>
              </a:spcAft>
              <a:buClr>
                <a:schemeClr val="accent1"/>
              </a:buClr>
              <a:buSzPts val="1900"/>
              <a:buFont typeface="Questrial"/>
              <a:buChar char="○"/>
            </a:pPr>
            <a:r>
              <a:rPr lang="en" sz="1900">
                <a:latin typeface="Questrial"/>
                <a:ea typeface="Questrial"/>
                <a:cs typeface="Questrial"/>
                <a:sym typeface="Questrial"/>
              </a:rPr>
              <a:t>Ozone</a:t>
            </a:r>
            <a:endParaRPr sz="1900">
              <a:latin typeface="Questrial"/>
              <a:ea typeface="Questrial"/>
              <a:cs typeface="Questrial"/>
              <a:sym typeface="Questrial"/>
            </a:endParaRPr>
          </a:p>
        </p:txBody>
      </p:sp>
      <p:pic>
        <p:nvPicPr>
          <p:cNvPr id="190" name="Shape 190"/>
          <p:cNvPicPr preferRelativeResize="0"/>
          <p:nvPr/>
        </p:nvPicPr>
        <p:blipFill>
          <a:blip r:embed="rId3">
            <a:alphaModFix/>
          </a:blip>
          <a:stretch>
            <a:fillRect/>
          </a:stretch>
        </p:blipFill>
        <p:spPr>
          <a:xfrm>
            <a:off x="4625775" y="1418125"/>
            <a:ext cx="3562350" cy="36099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9">
                                            <p:txEl>
                                              <p:pRg st="0" end="0"/>
                                            </p:txEl>
                                          </p:spTgt>
                                        </p:tgtEl>
                                        <p:attrNameLst>
                                          <p:attrName>style.visibility</p:attrName>
                                        </p:attrNameLst>
                                      </p:cBhvr>
                                      <p:to>
                                        <p:strVal val="visible"/>
                                      </p:to>
                                    </p:set>
                                    <p:animEffect transition="in" filter="fade">
                                      <p:cBhvr>
                                        <p:cTn id="7" dur="1000"/>
                                        <p:tgtEl>
                                          <p:spTgt spid="18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9">
                                            <p:txEl>
                                              <p:pRg st="1" end="1"/>
                                            </p:txEl>
                                          </p:spTgt>
                                        </p:tgtEl>
                                        <p:attrNameLst>
                                          <p:attrName>style.visibility</p:attrName>
                                        </p:attrNameLst>
                                      </p:cBhvr>
                                      <p:to>
                                        <p:strVal val="visible"/>
                                      </p:to>
                                    </p:set>
                                    <p:animEffect transition="in" filter="fade">
                                      <p:cBhvr>
                                        <p:cTn id="12" dur="1000"/>
                                        <p:tgtEl>
                                          <p:spTgt spid="18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9">
                                            <p:txEl>
                                              <p:pRg st="2" end="2"/>
                                            </p:txEl>
                                          </p:spTgt>
                                        </p:tgtEl>
                                        <p:attrNameLst>
                                          <p:attrName>style.visibility</p:attrName>
                                        </p:attrNameLst>
                                      </p:cBhvr>
                                      <p:to>
                                        <p:strVal val="visible"/>
                                      </p:to>
                                    </p:set>
                                    <p:animEffect transition="in" filter="fade">
                                      <p:cBhvr>
                                        <p:cTn id="17" dur="1000"/>
                                        <p:tgtEl>
                                          <p:spTgt spid="18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9">
                                            <p:txEl>
                                              <p:pRg st="3" end="3"/>
                                            </p:txEl>
                                          </p:spTgt>
                                        </p:tgtEl>
                                        <p:attrNameLst>
                                          <p:attrName>style.visibility</p:attrName>
                                        </p:attrNameLst>
                                      </p:cBhvr>
                                      <p:to>
                                        <p:strVal val="visible"/>
                                      </p:to>
                                    </p:set>
                                    <p:animEffect transition="in" filter="fade">
                                      <p:cBhvr>
                                        <p:cTn id="22" dur="1000"/>
                                        <p:tgtEl>
                                          <p:spTgt spid="18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title"/>
          </p:nvPr>
        </p:nvSpPr>
        <p:spPr>
          <a:xfrm>
            <a:off x="457200" y="205978"/>
            <a:ext cx="8229600" cy="994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accent1"/>
              </a:buClr>
              <a:buFont typeface="Questrial"/>
              <a:buNone/>
            </a:pPr>
            <a:r>
              <a:rPr lang="en" sz="4000" b="0" i="0" u="none" strike="noStrike" cap="none">
                <a:solidFill>
                  <a:srgbClr val="003171"/>
                </a:solidFill>
                <a:latin typeface="Questrial"/>
                <a:ea typeface="Questrial"/>
                <a:cs typeface="Questrial"/>
                <a:sym typeface="Questrial"/>
              </a:rPr>
              <a:t>POLLUTION FROM SEWAGE</a:t>
            </a:r>
            <a:endParaRPr>
              <a:solidFill>
                <a:srgbClr val="003171"/>
              </a:solidFill>
            </a:endParaRPr>
          </a:p>
        </p:txBody>
      </p:sp>
      <p:sp>
        <p:nvSpPr>
          <p:cNvPr id="197" name="Shape 197"/>
          <p:cNvSpPr txBox="1"/>
          <p:nvPr/>
        </p:nvSpPr>
        <p:spPr>
          <a:xfrm>
            <a:off x="685800" y="1828800"/>
            <a:ext cx="7772400" cy="30813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900"/>
              </a:spcBef>
              <a:spcAft>
                <a:spcPts val="0"/>
              </a:spcAft>
              <a:buClr>
                <a:schemeClr val="dk1"/>
              </a:buClr>
              <a:buSzPts val="1800"/>
              <a:buFont typeface="Arial"/>
              <a:buChar char="•"/>
            </a:pPr>
            <a:r>
              <a:rPr lang="en" sz="1800">
                <a:solidFill>
                  <a:schemeClr val="dk1"/>
                </a:solidFill>
              </a:rPr>
              <a:t>C</a:t>
            </a:r>
            <a:r>
              <a:rPr lang="en" sz="1800" b="0" i="0" u="none" strike="noStrike" cap="none">
                <a:solidFill>
                  <a:schemeClr val="dk1"/>
                </a:solidFill>
                <a:latin typeface="Arial"/>
                <a:ea typeface="Arial"/>
                <a:cs typeface="Arial"/>
                <a:sym typeface="Arial"/>
              </a:rPr>
              <a:t>arries disease-causing agents (cholera bacteria, hepatitis, E. coli</a:t>
            </a:r>
            <a:r>
              <a:rPr lang="en" sz="1800">
                <a:solidFill>
                  <a:schemeClr val="dk1"/>
                </a:solidFill>
              </a:rPr>
              <a:t>.</a:t>
            </a:r>
            <a:endParaRPr/>
          </a:p>
          <a:p>
            <a:pPr marL="0" marR="0" lvl="0" indent="0" algn="l" rtl="0">
              <a:lnSpc>
                <a:spcPct val="100000"/>
              </a:lnSpc>
              <a:spcBef>
                <a:spcPts val="900"/>
              </a:spcBef>
              <a:spcAft>
                <a:spcPts val="0"/>
              </a:spcAft>
              <a:buClr>
                <a:schemeClr val="dk1"/>
              </a:buClr>
              <a:buSzPts val="1800"/>
              <a:buFont typeface="Arial"/>
              <a:buChar char="•"/>
            </a:pPr>
            <a:r>
              <a:rPr lang="en" sz="1800" b="0" i="0" u="none" strike="noStrike" cap="none">
                <a:solidFill>
                  <a:schemeClr val="dk1"/>
                </a:solidFill>
                <a:latin typeface="Arial"/>
                <a:ea typeface="Arial"/>
                <a:cs typeface="Arial"/>
                <a:sym typeface="Arial"/>
              </a:rPr>
              <a:t>Causes nutrient-loading (organically-rich) into surface waters.</a:t>
            </a:r>
            <a:endParaRPr/>
          </a:p>
          <a:p>
            <a:pPr marL="0" marR="0" lvl="0" indent="0" algn="l" rtl="0">
              <a:lnSpc>
                <a:spcPct val="100000"/>
              </a:lnSpc>
              <a:spcBef>
                <a:spcPts val="900"/>
              </a:spcBef>
              <a:spcAft>
                <a:spcPts val="0"/>
              </a:spcAft>
              <a:buClr>
                <a:schemeClr val="dk1"/>
              </a:buClr>
              <a:buSzPts val="1800"/>
              <a:buFont typeface="Arial"/>
              <a:buChar char="•"/>
            </a:pPr>
            <a:r>
              <a:rPr lang="en" sz="1800" b="0" i="0" u="none" strike="noStrike" cap="none">
                <a:solidFill>
                  <a:schemeClr val="dk1"/>
                </a:solidFill>
                <a:latin typeface="Arial"/>
                <a:ea typeface="Arial"/>
                <a:cs typeface="Arial"/>
                <a:sym typeface="Arial"/>
              </a:rPr>
              <a:t>Causes an increase in BOD (biological oxygen demand), which causes a decrease in dissolved oxygen</a:t>
            </a:r>
            <a:endParaRPr sz="1800" b="0" i="0" u="none" strike="noStrike" cap="none" baseline="-2500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baseline="-25000">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pic>
        <p:nvPicPr>
          <p:cNvPr id="203" name="Shape 203"/>
          <p:cNvPicPr preferRelativeResize="0"/>
          <p:nvPr/>
        </p:nvPicPr>
        <p:blipFill rotWithShape="1">
          <a:blip r:embed="rId3">
            <a:alphaModFix/>
          </a:blip>
          <a:srcRect/>
          <a:stretch/>
        </p:blipFill>
        <p:spPr>
          <a:xfrm>
            <a:off x="0" y="1257300"/>
            <a:ext cx="9144000" cy="4199334"/>
          </a:xfrm>
          <a:prstGeom prst="rect">
            <a:avLst/>
          </a:prstGeom>
          <a:noFill/>
          <a:ln>
            <a:noFill/>
          </a:ln>
        </p:spPr>
      </p:pic>
      <p:sp>
        <p:nvSpPr>
          <p:cNvPr id="204" name="Shape 204"/>
          <p:cNvSpPr txBox="1"/>
          <p:nvPr/>
        </p:nvSpPr>
        <p:spPr>
          <a:xfrm rot="-225250">
            <a:off x="612008" y="3005822"/>
            <a:ext cx="985783" cy="343911"/>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r>
              <a:rPr lang="en" sz="1200" b="1" i="0" u="none" strike="noStrike" cap="none">
                <a:solidFill>
                  <a:srgbClr val="000000"/>
                </a:solidFill>
                <a:latin typeface="Arial"/>
                <a:ea typeface="Arial"/>
                <a:cs typeface="Arial"/>
                <a:sym typeface="Arial"/>
              </a:rPr>
              <a:t>Types of</a:t>
            </a:r>
            <a:endParaRPr/>
          </a:p>
          <a:p>
            <a:pPr marL="0" marR="0" lvl="0" indent="0" algn="ctr" rtl="0">
              <a:lnSpc>
                <a:spcPct val="100000"/>
              </a:lnSpc>
              <a:spcBef>
                <a:spcPts val="0"/>
              </a:spcBef>
              <a:spcAft>
                <a:spcPts val="0"/>
              </a:spcAft>
              <a:buClr>
                <a:srgbClr val="000000"/>
              </a:buClr>
              <a:buFont typeface="Arial"/>
              <a:buNone/>
            </a:pPr>
            <a:r>
              <a:rPr lang="en" sz="1200" b="1" i="0" u="none" strike="noStrike" cap="none">
                <a:solidFill>
                  <a:srgbClr val="000000"/>
                </a:solidFill>
                <a:latin typeface="Arial"/>
                <a:ea typeface="Arial"/>
                <a:cs typeface="Arial"/>
                <a:sym typeface="Arial"/>
              </a:rPr>
              <a:t>organisms</a:t>
            </a:r>
            <a:endParaRPr/>
          </a:p>
        </p:txBody>
      </p:sp>
      <p:sp>
        <p:nvSpPr>
          <p:cNvPr id="205" name="Shape 205"/>
          <p:cNvSpPr txBox="1"/>
          <p:nvPr/>
        </p:nvSpPr>
        <p:spPr>
          <a:xfrm rot="-361025">
            <a:off x="643268" y="3502209"/>
            <a:ext cx="899452" cy="48342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r>
              <a:rPr lang="en" sz="1200" b="1" i="0" u="none" strike="noStrike" cap="none">
                <a:solidFill>
                  <a:srgbClr val="000000"/>
                </a:solidFill>
                <a:latin typeface="Arial"/>
                <a:ea typeface="Arial"/>
                <a:cs typeface="Arial"/>
                <a:sym typeface="Arial"/>
              </a:rPr>
              <a:t>Dissolved</a:t>
            </a:r>
            <a:endParaRPr/>
          </a:p>
          <a:p>
            <a:pPr marL="0" marR="0" lvl="0" indent="0" algn="ctr" rtl="0">
              <a:lnSpc>
                <a:spcPct val="100000"/>
              </a:lnSpc>
              <a:spcBef>
                <a:spcPts val="0"/>
              </a:spcBef>
              <a:spcAft>
                <a:spcPts val="0"/>
              </a:spcAft>
              <a:buClr>
                <a:srgbClr val="000000"/>
              </a:buClr>
              <a:buFont typeface="Arial"/>
              <a:buNone/>
            </a:pPr>
            <a:r>
              <a:rPr lang="en" sz="1200" b="1" i="0" u="none" strike="noStrike" cap="none">
                <a:solidFill>
                  <a:srgbClr val="000000"/>
                </a:solidFill>
                <a:latin typeface="Arial"/>
                <a:ea typeface="Arial"/>
                <a:cs typeface="Arial"/>
                <a:sym typeface="Arial"/>
              </a:rPr>
              <a:t>oxygen</a:t>
            </a:r>
            <a:endParaRPr/>
          </a:p>
          <a:p>
            <a:pPr marL="0" marR="0" lvl="0" indent="0" algn="ctr" rtl="0">
              <a:lnSpc>
                <a:spcPct val="100000"/>
              </a:lnSpc>
              <a:spcBef>
                <a:spcPts val="0"/>
              </a:spcBef>
              <a:spcAft>
                <a:spcPts val="0"/>
              </a:spcAft>
              <a:buClr>
                <a:srgbClr val="000000"/>
              </a:buClr>
              <a:buFont typeface="Arial"/>
              <a:buNone/>
            </a:pPr>
            <a:r>
              <a:rPr lang="en" sz="1200" b="1" i="0" u="none" strike="noStrike" cap="none">
                <a:solidFill>
                  <a:srgbClr val="000000"/>
                </a:solidFill>
                <a:latin typeface="Arial"/>
                <a:ea typeface="Arial"/>
                <a:cs typeface="Arial"/>
                <a:sym typeface="Arial"/>
              </a:rPr>
              <a:t>(ppm)</a:t>
            </a:r>
            <a:endParaRPr/>
          </a:p>
        </p:txBody>
      </p:sp>
      <p:sp>
        <p:nvSpPr>
          <p:cNvPr id="206" name="Shape 206"/>
          <p:cNvSpPr txBox="1"/>
          <p:nvPr/>
        </p:nvSpPr>
        <p:spPr>
          <a:xfrm rot="-315686">
            <a:off x="565050" y="4131277"/>
            <a:ext cx="911424" cy="48258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r>
              <a:rPr lang="en" sz="1200" b="1" i="0" u="none" strike="noStrike" cap="none">
                <a:solidFill>
                  <a:srgbClr val="000000"/>
                </a:solidFill>
                <a:latin typeface="Arial"/>
                <a:ea typeface="Arial"/>
                <a:cs typeface="Arial"/>
                <a:sym typeface="Arial"/>
              </a:rPr>
              <a:t>Biological</a:t>
            </a:r>
            <a:endParaRPr/>
          </a:p>
          <a:p>
            <a:pPr marL="0" marR="0" lvl="0" indent="0" algn="ctr" rtl="0">
              <a:lnSpc>
                <a:spcPct val="100000"/>
              </a:lnSpc>
              <a:spcBef>
                <a:spcPts val="0"/>
              </a:spcBef>
              <a:spcAft>
                <a:spcPts val="0"/>
              </a:spcAft>
              <a:buClr>
                <a:srgbClr val="000000"/>
              </a:buClr>
              <a:buFont typeface="Arial"/>
              <a:buNone/>
            </a:pPr>
            <a:r>
              <a:rPr lang="en" sz="1200" b="1" i="0" u="none" strike="noStrike" cap="none">
                <a:solidFill>
                  <a:srgbClr val="000000"/>
                </a:solidFill>
                <a:latin typeface="Arial"/>
                <a:ea typeface="Arial"/>
                <a:cs typeface="Arial"/>
                <a:sym typeface="Arial"/>
              </a:rPr>
              <a:t>oxygen</a:t>
            </a:r>
            <a:endParaRPr/>
          </a:p>
          <a:p>
            <a:pPr marL="0" marR="0" lvl="0" indent="0" algn="ctr" rtl="0">
              <a:lnSpc>
                <a:spcPct val="100000"/>
              </a:lnSpc>
              <a:spcBef>
                <a:spcPts val="0"/>
              </a:spcBef>
              <a:spcAft>
                <a:spcPts val="0"/>
              </a:spcAft>
              <a:buClr>
                <a:srgbClr val="000000"/>
              </a:buClr>
              <a:buFont typeface="Arial"/>
              <a:buNone/>
            </a:pPr>
            <a:r>
              <a:rPr lang="en" sz="1200" b="1" i="0" u="none" strike="noStrike" cap="none">
                <a:solidFill>
                  <a:srgbClr val="000000"/>
                </a:solidFill>
                <a:latin typeface="Arial"/>
                <a:ea typeface="Arial"/>
                <a:cs typeface="Arial"/>
                <a:sym typeface="Arial"/>
              </a:rPr>
              <a:t>demand</a:t>
            </a:r>
            <a:endParaRPr/>
          </a:p>
        </p:txBody>
      </p:sp>
      <p:sp>
        <p:nvSpPr>
          <p:cNvPr id="207" name="Shape 207"/>
          <p:cNvSpPr txBox="1"/>
          <p:nvPr/>
        </p:nvSpPr>
        <p:spPr>
          <a:xfrm rot="-315686">
            <a:off x="1299768" y="4626475"/>
            <a:ext cx="2675726" cy="518509"/>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r>
              <a:rPr lang="en" sz="1300" b="0" i="0" u="none" strike="noStrike" cap="none">
                <a:solidFill>
                  <a:srgbClr val="000000"/>
                </a:solidFill>
                <a:latin typeface="Arial"/>
                <a:ea typeface="Arial"/>
                <a:cs typeface="Arial"/>
                <a:sym typeface="Arial"/>
              </a:rPr>
              <a:t>Normal clean water organisms</a:t>
            </a:r>
            <a:endParaRPr/>
          </a:p>
          <a:p>
            <a:pPr marL="0" marR="0" lvl="0" indent="0" algn="ctr" rtl="0">
              <a:lnSpc>
                <a:spcPct val="100000"/>
              </a:lnSpc>
              <a:spcBef>
                <a:spcPts val="0"/>
              </a:spcBef>
              <a:spcAft>
                <a:spcPts val="0"/>
              </a:spcAft>
              <a:buClr>
                <a:srgbClr val="000000"/>
              </a:buClr>
              <a:buFont typeface="Arial"/>
              <a:buNone/>
            </a:pPr>
            <a:r>
              <a:rPr lang="en" sz="1300" b="0" i="0" u="none" strike="noStrike" cap="none">
                <a:solidFill>
                  <a:srgbClr val="000000"/>
                </a:solidFill>
                <a:latin typeface="Arial"/>
                <a:ea typeface="Arial"/>
                <a:cs typeface="Arial"/>
                <a:sym typeface="Arial"/>
              </a:rPr>
              <a:t>(Trout, perch, bass,</a:t>
            </a:r>
            <a:endParaRPr/>
          </a:p>
          <a:p>
            <a:pPr marL="0" marR="0" lvl="0" indent="0" algn="ctr" rtl="0">
              <a:lnSpc>
                <a:spcPct val="100000"/>
              </a:lnSpc>
              <a:spcBef>
                <a:spcPts val="0"/>
              </a:spcBef>
              <a:spcAft>
                <a:spcPts val="0"/>
              </a:spcAft>
              <a:buClr>
                <a:srgbClr val="000000"/>
              </a:buClr>
              <a:buFont typeface="Arial"/>
              <a:buNone/>
            </a:pPr>
            <a:r>
              <a:rPr lang="en" sz="1300" b="0" i="0" u="none" strike="noStrike" cap="none">
                <a:solidFill>
                  <a:srgbClr val="000000"/>
                </a:solidFill>
                <a:latin typeface="Arial"/>
                <a:ea typeface="Arial"/>
                <a:cs typeface="Arial"/>
                <a:sym typeface="Arial"/>
              </a:rPr>
              <a:t>mayfly, stonefly)</a:t>
            </a:r>
            <a:endParaRPr/>
          </a:p>
        </p:txBody>
      </p:sp>
      <p:sp>
        <p:nvSpPr>
          <p:cNvPr id="208" name="Shape 208"/>
          <p:cNvSpPr txBox="1"/>
          <p:nvPr/>
        </p:nvSpPr>
        <p:spPr>
          <a:xfrm>
            <a:off x="1752600" y="3429000"/>
            <a:ext cx="1296987" cy="228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r>
              <a:rPr lang="en" sz="1400" b="1" i="0" u="none" strike="noStrike" cap="none">
                <a:solidFill>
                  <a:srgbClr val="000000"/>
                </a:solidFill>
                <a:latin typeface="Arial"/>
                <a:ea typeface="Arial"/>
                <a:cs typeface="Arial"/>
                <a:sym typeface="Arial"/>
              </a:rPr>
              <a:t>8 ppm (mg/L)</a:t>
            </a:r>
            <a:endParaRPr/>
          </a:p>
        </p:txBody>
      </p:sp>
      <p:sp>
        <p:nvSpPr>
          <p:cNvPr id="209" name="Shape 209"/>
          <p:cNvSpPr txBox="1"/>
          <p:nvPr/>
        </p:nvSpPr>
        <p:spPr>
          <a:xfrm rot="-315686">
            <a:off x="3811529" y="4456215"/>
            <a:ext cx="936742" cy="518509"/>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r>
              <a:rPr lang="en" sz="1300" b="0" i="0" u="none" strike="noStrike" cap="none">
                <a:solidFill>
                  <a:srgbClr val="000000"/>
                </a:solidFill>
                <a:latin typeface="Arial"/>
                <a:ea typeface="Arial"/>
                <a:cs typeface="Arial"/>
                <a:sym typeface="Arial"/>
              </a:rPr>
              <a:t>Trash fish</a:t>
            </a:r>
            <a:endParaRPr/>
          </a:p>
          <a:p>
            <a:pPr marL="0" marR="0" lvl="0" indent="0" algn="ctr" rtl="0">
              <a:lnSpc>
                <a:spcPct val="100000"/>
              </a:lnSpc>
              <a:spcBef>
                <a:spcPts val="0"/>
              </a:spcBef>
              <a:spcAft>
                <a:spcPts val="0"/>
              </a:spcAft>
              <a:buClr>
                <a:srgbClr val="000000"/>
              </a:buClr>
              <a:buFont typeface="Arial"/>
              <a:buNone/>
            </a:pPr>
            <a:r>
              <a:rPr lang="en" sz="1300" b="0" i="0" u="none" strike="noStrike" cap="none">
                <a:solidFill>
                  <a:srgbClr val="000000"/>
                </a:solidFill>
                <a:latin typeface="Arial"/>
                <a:ea typeface="Arial"/>
                <a:cs typeface="Arial"/>
                <a:sym typeface="Arial"/>
              </a:rPr>
              <a:t>(carp, gar,</a:t>
            </a:r>
            <a:endParaRPr/>
          </a:p>
          <a:p>
            <a:pPr marL="0" marR="0" lvl="0" indent="0" algn="ctr" rtl="0">
              <a:lnSpc>
                <a:spcPct val="100000"/>
              </a:lnSpc>
              <a:spcBef>
                <a:spcPts val="0"/>
              </a:spcBef>
              <a:spcAft>
                <a:spcPts val="0"/>
              </a:spcAft>
              <a:buClr>
                <a:srgbClr val="000000"/>
              </a:buClr>
              <a:buFont typeface="Arial"/>
              <a:buNone/>
            </a:pPr>
            <a:r>
              <a:rPr lang="en" sz="1300" b="0" i="0" u="none" strike="noStrike" cap="none">
                <a:solidFill>
                  <a:srgbClr val="000000"/>
                </a:solidFill>
                <a:latin typeface="Arial"/>
                <a:ea typeface="Arial"/>
                <a:cs typeface="Arial"/>
                <a:sym typeface="Arial"/>
              </a:rPr>
              <a:t>leeches)</a:t>
            </a:r>
            <a:endParaRPr/>
          </a:p>
        </p:txBody>
      </p:sp>
      <p:sp>
        <p:nvSpPr>
          <p:cNvPr id="210" name="Shape 210"/>
          <p:cNvSpPr txBox="1"/>
          <p:nvPr/>
        </p:nvSpPr>
        <p:spPr>
          <a:xfrm rot="-270432">
            <a:off x="4725743" y="4328579"/>
            <a:ext cx="1119676" cy="81664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r>
              <a:rPr lang="en" sz="1300" b="0" i="0" u="none" strike="noStrike" cap="none">
                <a:solidFill>
                  <a:srgbClr val="000000"/>
                </a:solidFill>
                <a:latin typeface="Arial"/>
                <a:ea typeface="Arial"/>
                <a:cs typeface="Arial"/>
                <a:sym typeface="Arial"/>
              </a:rPr>
              <a:t>Fish absent,</a:t>
            </a:r>
            <a:endParaRPr/>
          </a:p>
          <a:p>
            <a:pPr marL="0" marR="0" lvl="0" indent="0" algn="ctr" rtl="0">
              <a:lnSpc>
                <a:spcPct val="100000"/>
              </a:lnSpc>
              <a:spcBef>
                <a:spcPts val="0"/>
              </a:spcBef>
              <a:spcAft>
                <a:spcPts val="0"/>
              </a:spcAft>
              <a:buClr>
                <a:srgbClr val="000000"/>
              </a:buClr>
              <a:buFont typeface="Arial"/>
              <a:buNone/>
            </a:pPr>
            <a:r>
              <a:rPr lang="en" sz="1300" b="0" i="0" u="none" strike="noStrike" cap="none">
                <a:solidFill>
                  <a:srgbClr val="000000"/>
                </a:solidFill>
                <a:latin typeface="Arial"/>
                <a:ea typeface="Arial"/>
                <a:cs typeface="Arial"/>
                <a:sym typeface="Arial"/>
              </a:rPr>
              <a:t>fungi, sludge</a:t>
            </a:r>
            <a:endParaRPr/>
          </a:p>
          <a:p>
            <a:pPr marL="0" marR="0" lvl="0" indent="0" algn="ctr" rtl="0">
              <a:lnSpc>
                <a:spcPct val="100000"/>
              </a:lnSpc>
              <a:spcBef>
                <a:spcPts val="0"/>
              </a:spcBef>
              <a:spcAft>
                <a:spcPts val="0"/>
              </a:spcAft>
              <a:buClr>
                <a:srgbClr val="000000"/>
              </a:buClr>
              <a:buFont typeface="Arial"/>
              <a:buNone/>
            </a:pPr>
            <a:r>
              <a:rPr lang="en" sz="1300" b="0" i="0" u="none" strike="noStrike" cap="none">
                <a:solidFill>
                  <a:srgbClr val="000000"/>
                </a:solidFill>
                <a:latin typeface="Arial"/>
                <a:ea typeface="Arial"/>
                <a:cs typeface="Arial"/>
                <a:sym typeface="Arial"/>
              </a:rPr>
              <a:t>worms,</a:t>
            </a:r>
            <a:endParaRPr/>
          </a:p>
          <a:p>
            <a:pPr marL="0" marR="0" lvl="0" indent="0" algn="ctr" rtl="0">
              <a:lnSpc>
                <a:spcPct val="100000"/>
              </a:lnSpc>
              <a:spcBef>
                <a:spcPts val="0"/>
              </a:spcBef>
              <a:spcAft>
                <a:spcPts val="0"/>
              </a:spcAft>
              <a:buClr>
                <a:srgbClr val="000000"/>
              </a:buClr>
              <a:buFont typeface="Arial"/>
              <a:buNone/>
            </a:pPr>
            <a:r>
              <a:rPr lang="en" sz="1300" b="0" i="0" u="none" strike="noStrike" cap="none">
                <a:solidFill>
                  <a:srgbClr val="000000"/>
                </a:solidFill>
                <a:latin typeface="Arial"/>
                <a:ea typeface="Arial"/>
                <a:cs typeface="Arial"/>
                <a:sym typeface="Arial"/>
              </a:rPr>
              <a:t>bacteria</a:t>
            </a:r>
            <a:endParaRPr/>
          </a:p>
          <a:p>
            <a:pPr marL="0" marR="0" lvl="0" indent="0" algn="ctr" rtl="0">
              <a:lnSpc>
                <a:spcPct val="100000"/>
              </a:lnSpc>
              <a:spcBef>
                <a:spcPts val="0"/>
              </a:spcBef>
              <a:spcAft>
                <a:spcPts val="0"/>
              </a:spcAft>
              <a:buClr>
                <a:srgbClr val="000000"/>
              </a:buClr>
              <a:buFont typeface="Arial"/>
              <a:buNone/>
            </a:pPr>
            <a:r>
              <a:rPr lang="en" sz="1300" b="0" i="0" u="none" strike="noStrike" cap="none">
                <a:solidFill>
                  <a:srgbClr val="000000"/>
                </a:solidFill>
                <a:latin typeface="Arial"/>
                <a:ea typeface="Arial"/>
                <a:cs typeface="Arial"/>
                <a:sym typeface="Arial"/>
              </a:rPr>
              <a:t>(anaerobic)</a:t>
            </a:r>
            <a:endParaRPr/>
          </a:p>
        </p:txBody>
      </p:sp>
      <p:sp>
        <p:nvSpPr>
          <p:cNvPr id="211" name="Shape 211"/>
          <p:cNvSpPr txBox="1"/>
          <p:nvPr/>
        </p:nvSpPr>
        <p:spPr>
          <a:xfrm rot="-270432">
            <a:off x="5792324" y="4285157"/>
            <a:ext cx="937551" cy="517726"/>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r>
              <a:rPr lang="en" sz="1300" b="0" i="0" u="none" strike="noStrike" cap="none">
                <a:solidFill>
                  <a:srgbClr val="000000"/>
                </a:solidFill>
                <a:latin typeface="Arial"/>
                <a:ea typeface="Arial"/>
                <a:cs typeface="Arial"/>
                <a:sym typeface="Arial"/>
              </a:rPr>
              <a:t>Trash fish</a:t>
            </a:r>
            <a:endParaRPr/>
          </a:p>
          <a:p>
            <a:pPr marL="0" marR="0" lvl="0" indent="0" algn="ctr" rtl="0">
              <a:lnSpc>
                <a:spcPct val="100000"/>
              </a:lnSpc>
              <a:spcBef>
                <a:spcPts val="0"/>
              </a:spcBef>
              <a:spcAft>
                <a:spcPts val="0"/>
              </a:spcAft>
              <a:buClr>
                <a:srgbClr val="000000"/>
              </a:buClr>
              <a:buFont typeface="Arial"/>
              <a:buNone/>
            </a:pPr>
            <a:r>
              <a:rPr lang="en" sz="1300" b="0" i="0" u="none" strike="noStrike" cap="none">
                <a:solidFill>
                  <a:srgbClr val="000000"/>
                </a:solidFill>
                <a:latin typeface="Arial"/>
                <a:ea typeface="Arial"/>
                <a:cs typeface="Arial"/>
                <a:sym typeface="Arial"/>
              </a:rPr>
              <a:t>(carp, gar,</a:t>
            </a:r>
            <a:endParaRPr/>
          </a:p>
          <a:p>
            <a:pPr marL="0" marR="0" lvl="0" indent="0" algn="ctr" rtl="0">
              <a:lnSpc>
                <a:spcPct val="100000"/>
              </a:lnSpc>
              <a:spcBef>
                <a:spcPts val="0"/>
              </a:spcBef>
              <a:spcAft>
                <a:spcPts val="0"/>
              </a:spcAft>
              <a:buClr>
                <a:srgbClr val="000000"/>
              </a:buClr>
              <a:buFont typeface="Arial"/>
              <a:buNone/>
            </a:pPr>
            <a:r>
              <a:rPr lang="en" sz="1300" b="0" i="0" u="none" strike="noStrike" cap="none">
                <a:solidFill>
                  <a:srgbClr val="000000"/>
                </a:solidFill>
                <a:latin typeface="Arial"/>
                <a:ea typeface="Arial"/>
                <a:cs typeface="Arial"/>
                <a:sym typeface="Arial"/>
              </a:rPr>
              <a:t>leeches)</a:t>
            </a:r>
            <a:endParaRPr/>
          </a:p>
        </p:txBody>
      </p:sp>
      <p:sp>
        <p:nvSpPr>
          <p:cNvPr id="212" name="Shape 212"/>
          <p:cNvSpPr txBox="1"/>
          <p:nvPr/>
        </p:nvSpPr>
        <p:spPr>
          <a:xfrm rot="-315686">
            <a:off x="6481843" y="4113315"/>
            <a:ext cx="2966876" cy="518509"/>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r>
              <a:rPr lang="en" sz="1300" b="0" i="0" u="none" strike="noStrike" cap="none">
                <a:solidFill>
                  <a:srgbClr val="000000"/>
                </a:solidFill>
                <a:latin typeface="Arial"/>
                <a:ea typeface="Arial"/>
                <a:cs typeface="Arial"/>
                <a:sym typeface="Arial"/>
              </a:rPr>
              <a:t>Normal clean water organisms</a:t>
            </a:r>
            <a:endParaRPr/>
          </a:p>
          <a:p>
            <a:pPr marL="0" marR="0" lvl="0" indent="0" algn="ctr" rtl="0">
              <a:lnSpc>
                <a:spcPct val="100000"/>
              </a:lnSpc>
              <a:spcBef>
                <a:spcPts val="0"/>
              </a:spcBef>
              <a:spcAft>
                <a:spcPts val="0"/>
              </a:spcAft>
              <a:buClr>
                <a:srgbClr val="000000"/>
              </a:buClr>
              <a:buFont typeface="Arial"/>
              <a:buNone/>
            </a:pPr>
            <a:r>
              <a:rPr lang="en" sz="1300" b="0" i="0" u="none" strike="noStrike" cap="none">
                <a:solidFill>
                  <a:srgbClr val="000000"/>
                </a:solidFill>
                <a:latin typeface="Arial"/>
                <a:ea typeface="Arial"/>
                <a:cs typeface="Arial"/>
                <a:sym typeface="Arial"/>
              </a:rPr>
              <a:t>(Trout, perch, bass,</a:t>
            </a:r>
            <a:endParaRPr/>
          </a:p>
          <a:p>
            <a:pPr marL="0" marR="0" lvl="0" indent="0" algn="ctr" rtl="0">
              <a:lnSpc>
                <a:spcPct val="100000"/>
              </a:lnSpc>
              <a:spcBef>
                <a:spcPts val="0"/>
              </a:spcBef>
              <a:spcAft>
                <a:spcPts val="0"/>
              </a:spcAft>
              <a:buClr>
                <a:srgbClr val="000000"/>
              </a:buClr>
              <a:buFont typeface="Arial"/>
              <a:buNone/>
            </a:pPr>
            <a:r>
              <a:rPr lang="en" sz="1300" b="0" i="0" u="none" strike="noStrike" cap="none">
                <a:solidFill>
                  <a:srgbClr val="000000"/>
                </a:solidFill>
                <a:latin typeface="Arial"/>
                <a:ea typeface="Arial"/>
                <a:cs typeface="Arial"/>
                <a:sym typeface="Arial"/>
              </a:rPr>
              <a:t>mayfly, stonefly)</a:t>
            </a:r>
            <a:endParaRPr/>
          </a:p>
        </p:txBody>
      </p:sp>
      <p:sp>
        <p:nvSpPr>
          <p:cNvPr id="213" name="Shape 213"/>
          <p:cNvSpPr txBox="1"/>
          <p:nvPr/>
        </p:nvSpPr>
        <p:spPr>
          <a:xfrm>
            <a:off x="8437562" y="1943100"/>
            <a:ext cx="706437" cy="228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r>
              <a:rPr lang="en" sz="1400" b="1" i="0" u="none" strike="noStrike" cap="none">
                <a:solidFill>
                  <a:srgbClr val="000000"/>
                </a:solidFill>
                <a:latin typeface="Arial"/>
                <a:ea typeface="Arial"/>
                <a:cs typeface="Arial"/>
                <a:sym typeface="Arial"/>
              </a:rPr>
              <a:t>8 ppm</a:t>
            </a:r>
            <a:endParaRPr/>
          </a:p>
        </p:txBody>
      </p:sp>
      <p:sp>
        <p:nvSpPr>
          <p:cNvPr id="214" name="Shape 214"/>
          <p:cNvSpPr txBox="1"/>
          <p:nvPr/>
        </p:nvSpPr>
        <p:spPr>
          <a:xfrm rot="-452003">
            <a:off x="1975441" y="3684842"/>
            <a:ext cx="1130704" cy="23126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r>
              <a:rPr lang="en" sz="1400" b="1" i="0" u="none" strike="noStrike" cap="none">
                <a:solidFill>
                  <a:srgbClr val="000000"/>
                </a:solidFill>
                <a:latin typeface="Arial"/>
                <a:ea typeface="Arial"/>
                <a:cs typeface="Arial"/>
                <a:sym typeface="Arial"/>
              </a:rPr>
              <a:t>Clean Zone</a:t>
            </a:r>
            <a:endParaRPr/>
          </a:p>
        </p:txBody>
      </p:sp>
      <p:sp>
        <p:nvSpPr>
          <p:cNvPr id="215" name="Shape 215"/>
          <p:cNvSpPr txBox="1"/>
          <p:nvPr/>
        </p:nvSpPr>
        <p:spPr>
          <a:xfrm rot="-361025">
            <a:off x="3500369" y="3500171"/>
            <a:ext cx="1457460" cy="391056"/>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r>
              <a:rPr lang="en" sz="1400" b="1" i="0" u="none" strike="noStrike" cap="none">
                <a:solidFill>
                  <a:srgbClr val="000000"/>
                </a:solidFill>
                <a:latin typeface="Arial"/>
                <a:ea typeface="Arial"/>
                <a:cs typeface="Arial"/>
                <a:sym typeface="Arial"/>
              </a:rPr>
              <a:t>Decomposition</a:t>
            </a:r>
            <a:endParaRPr/>
          </a:p>
          <a:p>
            <a:pPr marL="0" marR="0" lvl="0" indent="0" algn="ctr" rtl="0">
              <a:lnSpc>
                <a:spcPct val="100000"/>
              </a:lnSpc>
              <a:spcBef>
                <a:spcPts val="0"/>
              </a:spcBef>
              <a:spcAft>
                <a:spcPts val="0"/>
              </a:spcAft>
              <a:buClr>
                <a:srgbClr val="000000"/>
              </a:buClr>
              <a:buFont typeface="Arial"/>
              <a:buNone/>
            </a:pPr>
            <a:r>
              <a:rPr lang="en" sz="1400" b="1" i="0" u="none" strike="noStrike" cap="none">
                <a:solidFill>
                  <a:srgbClr val="000000"/>
                </a:solidFill>
                <a:latin typeface="Arial"/>
                <a:ea typeface="Arial"/>
                <a:cs typeface="Arial"/>
                <a:sym typeface="Arial"/>
              </a:rPr>
              <a:t>Zone</a:t>
            </a:r>
            <a:endParaRPr/>
          </a:p>
        </p:txBody>
      </p:sp>
      <p:sp>
        <p:nvSpPr>
          <p:cNvPr id="216" name="Shape 216"/>
          <p:cNvSpPr txBox="1"/>
          <p:nvPr/>
        </p:nvSpPr>
        <p:spPr>
          <a:xfrm rot="-406460">
            <a:off x="4889966" y="3385490"/>
            <a:ext cx="761068" cy="39182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r>
              <a:rPr lang="en" sz="1400" b="1" i="0" u="none" strike="noStrike" cap="none">
                <a:solidFill>
                  <a:srgbClr val="000000"/>
                </a:solidFill>
                <a:latin typeface="Arial"/>
                <a:ea typeface="Arial"/>
                <a:cs typeface="Arial"/>
                <a:sym typeface="Arial"/>
              </a:rPr>
              <a:t>Septic </a:t>
            </a:r>
            <a:endParaRPr/>
          </a:p>
          <a:p>
            <a:pPr marL="0" marR="0" lvl="0" indent="0" algn="ctr" rtl="0">
              <a:lnSpc>
                <a:spcPct val="100000"/>
              </a:lnSpc>
              <a:spcBef>
                <a:spcPts val="0"/>
              </a:spcBef>
              <a:spcAft>
                <a:spcPts val="0"/>
              </a:spcAft>
              <a:buClr>
                <a:srgbClr val="000000"/>
              </a:buClr>
              <a:buFont typeface="Arial"/>
              <a:buNone/>
            </a:pPr>
            <a:r>
              <a:rPr lang="en" sz="1400" b="1" i="0" u="none" strike="noStrike" cap="none">
                <a:solidFill>
                  <a:srgbClr val="000000"/>
                </a:solidFill>
                <a:latin typeface="Arial"/>
                <a:ea typeface="Arial"/>
                <a:cs typeface="Arial"/>
                <a:sym typeface="Arial"/>
              </a:rPr>
              <a:t>Zone</a:t>
            </a:r>
            <a:endParaRPr/>
          </a:p>
        </p:txBody>
      </p:sp>
      <p:sp>
        <p:nvSpPr>
          <p:cNvPr id="217" name="Shape 217"/>
          <p:cNvSpPr txBox="1"/>
          <p:nvPr/>
        </p:nvSpPr>
        <p:spPr>
          <a:xfrm rot="-406460">
            <a:off x="5798599" y="3252139"/>
            <a:ext cx="977387" cy="39182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r>
              <a:rPr lang="en" sz="1400" b="1" i="0" u="none" strike="noStrike" cap="none">
                <a:solidFill>
                  <a:srgbClr val="000000"/>
                </a:solidFill>
                <a:latin typeface="Arial"/>
                <a:ea typeface="Arial"/>
                <a:cs typeface="Arial"/>
                <a:sym typeface="Arial"/>
              </a:rPr>
              <a:t>Recovery</a:t>
            </a:r>
            <a:endParaRPr/>
          </a:p>
          <a:p>
            <a:pPr marL="0" marR="0" lvl="0" indent="0" algn="ctr" rtl="0">
              <a:lnSpc>
                <a:spcPct val="100000"/>
              </a:lnSpc>
              <a:spcBef>
                <a:spcPts val="0"/>
              </a:spcBef>
              <a:spcAft>
                <a:spcPts val="0"/>
              </a:spcAft>
              <a:buClr>
                <a:srgbClr val="000000"/>
              </a:buClr>
              <a:buFont typeface="Arial"/>
              <a:buNone/>
            </a:pPr>
            <a:r>
              <a:rPr lang="en" sz="1400" b="1" i="0" u="none" strike="noStrike" cap="none">
                <a:solidFill>
                  <a:srgbClr val="000000"/>
                </a:solidFill>
                <a:latin typeface="Arial"/>
                <a:ea typeface="Arial"/>
                <a:cs typeface="Arial"/>
                <a:sym typeface="Arial"/>
              </a:rPr>
              <a:t>Zone</a:t>
            </a:r>
            <a:endParaRPr/>
          </a:p>
        </p:txBody>
      </p:sp>
      <p:sp>
        <p:nvSpPr>
          <p:cNvPr id="218" name="Shape 218"/>
          <p:cNvSpPr txBox="1"/>
          <p:nvPr/>
        </p:nvSpPr>
        <p:spPr>
          <a:xfrm rot="-406460">
            <a:off x="7525185" y="3080690"/>
            <a:ext cx="750014" cy="39182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r>
              <a:rPr lang="en" sz="1400" b="1" i="0" u="none" strike="noStrike" cap="none">
                <a:solidFill>
                  <a:srgbClr val="000000"/>
                </a:solidFill>
                <a:latin typeface="Arial"/>
                <a:ea typeface="Arial"/>
                <a:cs typeface="Arial"/>
                <a:sym typeface="Arial"/>
              </a:rPr>
              <a:t>Clean </a:t>
            </a:r>
            <a:endParaRPr/>
          </a:p>
          <a:p>
            <a:pPr marL="0" marR="0" lvl="0" indent="0" algn="ctr" rtl="0">
              <a:lnSpc>
                <a:spcPct val="100000"/>
              </a:lnSpc>
              <a:spcBef>
                <a:spcPts val="0"/>
              </a:spcBef>
              <a:spcAft>
                <a:spcPts val="0"/>
              </a:spcAft>
              <a:buClr>
                <a:srgbClr val="000000"/>
              </a:buClr>
              <a:buFont typeface="Arial"/>
              <a:buNone/>
            </a:pPr>
            <a:r>
              <a:rPr lang="en" sz="1400" b="1" i="0" u="none" strike="noStrike" cap="none">
                <a:solidFill>
                  <a:srgbClr val="000000"/>
                </a:solidFill>
                <a:latin typeface="Arial"/>
                <a:ea typeface="Arial"/>
                <a:cs typeface="Arial"/>
                <a:sym typeface="Arial"/>
              </a:rPr>
              <a:t>Zone   </a:t>
            </a:r>
            <a:endParaRPr/>
          </a:p>
        </p:txBody>
      </p:sp>
      <p:sp>
        <p:nvSpPr>
          <p:cNvPr id="219" name="Shape 219"/>
          <p:cNvSpPr txBox="1"/>
          <p:nvPr/>
        </p:nvSpPr>
        <p:spPr>
          <a:xfrm>
            <a:off x="304800" y="171450"/>
            <a:ext cx="8001000" cy="38933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2"/>
              </a:buClr>
              <a:buFont typeface="Arial"/>
              <a:buNone/>
            </a:pPr>
            <a:r>
              <a:rPr lang="en" sz="2800" b="0" i="0" u="none" strike="noStrike" cap="none">
                <a:solidFill>
                  <a:schemeClr val="dk2"/>
                </a:solidFill>
                <a:latin typeface="Arial"/>
                <a:ea typeface="Arial"/>
                <a:cs typeface="Arial"/>
                <a:sym typeface="Arial"/>
              </a:rPr>
              <a:t>IMPACTS FROM ORGANIC WASTE</a:t>
            </a:r>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685800" y="571500"/>
            <a:ext cx="7024687" cy="541734"/>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accent1"/>
              </a:buClr>
              <a:buFont typeface="Questrial"/>
              <a:buNone/>
            </a:pPr>
            <a:r>
              <a:rPr lang="en" sz="4000" b="0" i="0" u="none" strike="noStrike" cap="none">
                <a:solidFill>
                  <a:schemeClr val="accent1"/>
                </a:solidFill>
                <a:latin typeface="Questrial"/>
                <a:ea typeface="Questrial"/>
                <a:cs typeface="Questrial"/>
                <a:sym typeface="Questrial"/>
              </a:rPr>
              <a:t>Mock Essay</a:t>
            </a:r>
            <a:endParaRPr/>
          </a:p>
        </p:txBody>
      </p:sp>
      <p:sp>
        <p:nvSpPr>
          <p:cNvPr id="225" name="Shape 225"/>
          <p:cNvSpPr txBox="1"/>
          <p:nvPr/>
        </p:nvSpPr>
        <p:spPr>
          <a:xfrm>
            <a:off x="499625" y="1181150"/>
            <a:ext cx="8413800" cy="33933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800"/>
              <a:buFont typeface="Arial"/>
              <a:buAutoNum type="alphaLcParenR"/>
            </a:pPr>
            <a:r>
              <a:rPr lang="en" sz="1800" b="0" i="0" u="none" strike="noStrike" cap="none">
                <a:solidFill>
                  <a:schemeClr val="dk1"/>
                </a:solidFill>
                <a:latin typeface="Arial"/>
                <a:ea typeface="Arial"/>
                <a:cs typeface="Arial"/>
                <a:sym typeface="Arial"/>
              </a:rPr>
              <a:t>Describe the major differences between Primary and Secondary sewage </a:t>
            </a:r>
            <a:endParaRPr/>
          </a:p>
          <a:p>
            <a:pPr marL="342900" marR="0" lvl="0" indent="-342900" algn="l" rtl="0">
              <a:lnSpc>
                <a:spcPct val="100000"/>
              </a:lnSpc>
              <a:spcBef>
                <a:spcPts val="0"/>
              </a:spcBef>
              <a:spcAft>
                <a:spcPts val="0"/>
              </a:spcAft>
              <a:buClr>
                <a:schemeClr val="dk1"/>
              </a:buClr>
              <a:buFont typeface="Arial"/>
              <a:buNone/>
            </a:pPr>
            <a:r>
              <a:rPr lang="en" sz="1800" b="0" i="0" u="none" strike="noStrike" cap="none">
                <a:solidFill>
                  <a:schemeClr val="dk1"/>
                </a:solidFill>
                <a:latin typeface="Arial"/>
                <a:ea typeface="Arial"/>
                <a:cs typeface="Arial"/>
                <a:sym typeface="Arial"/>
              </a:rPr>
              <a:t>treatment.</a:t>
            </a:r>
            <a:endParaRPr/>
          </a:p>
          <a:p>
            <a:pPr marL="342900" marR="0" lvl="0" indent="-342900" algn="l" rtl="0">
              <a:lnSpc>
                <a:spcPct val="100000"/>
              </a:lnSpc>
              <a:spcBef>
                <a:spcPts val="0"/>
              </a:spcBef>
              <a:spcAft>
                <a:spcPts val="0"/>
              </a:spcAft>
              <a:buClr>
                <a:schemeClr val="dk1"/>
              </a:buClr>
              <a:buFont typeface="Arial"/>
              <a:buNone/>
            </a:pPr>
            <a:endParaRPr sz="1800" b="0" i="0" u="none" strike="noStrike" cap="none">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Font typeface="Arial"/>
              <a:buNone/>
            </a:pPr>
            <a:r>
              <a:rPr lang="en" sz="1800" b="0" i="0" u="none" strike="noStrike" cap="none">
                <a:solidFill>
                  <a:schemeClr val="dk1"/>
                </a:solidFill>
                <a:latin typeface="Arial"/>
                <a:ea typeface="Arial"/>
                <a:cs typeface="Arial"/>
                <a:sym typeface="Arial"/>
              </a:rPr>
              <a:t>b) What are some of the ways that organic wastes are broken down during</a:t>
            </a:r>
            <a:endParaRPr/>
          </a:p>
          <a:p>
            <a:pPr marL="342900" marR="0" lvl="0" indent="-342900" algn="l" rtl="0">
              <a:lnSpc>
                <a:spcPct val="100000"/>
              </a:lnSpc>
              <a:spcBef>
                <a:spcPts val="0"/>
              </a:spcBef>
              <a:spcAft>
                <a:spcPts val="0"/>
              </a:spcAft>
              <a:buClr>
                <a:schemeClr val="dk1"/>
              </a:buClr>
              <a:buFont typeface="Arial"/>
              <a:buNone/>
            </a:pPr>
            <a:r>
              <a:rPr lang="en" sz="1800" b="0" i="0" u="none" strike="noStrike" cap="none">
                <a:solidFill>
                  <a:schemeClr val="dk1"/>
                </a:solidFill>
                <a:latin typeface="Arial"/>
                <a:ea typeface="Arial"/>
                <a:cs typeface="Arial"/>
                <a:sym typeface="Arial"/>
              </a:rPr>
              <a:t>secondary treatment?</a:t>
            </a:r>
            <a:endParaRPr/>
          </a:p>
          <a:p>
            <a:pPr marL="342900" marR="0" lvl="0" indent="-342900" algn="l" rtl="0">
              <a:lnSpc>
                <a:spcPct val="100000"/>
              </a:lnSpc>
              <a:spcBef>
                <a:spcPts val="0"/>
              </a:spcBef>
              <a:spcAft>
                <a:spcPts val="0"/>
              </a:spcAft>
              <a:buClr>
                <a:schemeClr val="dk1"/>
              </a:buClr>
              <a:buFont typeface="Arial"/>
              <a:buNone/>
            </a:pPr>
            <a:endParaRPr sz="1800" b="0" i="0" u="none" strike="noStrike" cap="none">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Font typeface="Arial"/>
              <a:buNone/>
            </a:pPr>
            <a:r>
              <a:rPr lang="en" sz="1800" b="0" i="0" u="none" strike="noStrike" cap="none">
                <a:solidFill>
                  <a:schemeClr val="dk1"/>
                </a:solidFill>
                <a:latin typeface="Arial"/>
                <a:ea typeface="Arial"/>
                <a:cs typeface="Arial"/>
                <a:sym typeface="Arial"/>
              </a:rPr>
              <a:t>c) During the final stages of water treatment, describe one infectious agent and </a:t>
            </a:r>
            <a:endParaRPr/>
          </a:p>
          <a:p>
            <a:pPr marL="342900" marR="0" lvl="0" indent="-342900" algn="l" rtl="0">
              <a:lnSpc>
                <a:spcPct val="100000"/>
              </a:lnSpc>
              <a:spcBef>
                <a:spcPts val="0"/>
              </a:spcBef>
              <a:spcAft>
                <a:spcPts val="0"/>
              </a:spcAft>
              <a:buClr>
                <a:schemeClr val="dk1"/>
              </a:buClr>
              <a:buFont typeface="Arial"/>
              <a:buNone/>
            </a:pPr>
            <a:r>
              <a:rPr lang="en" sz="1800" b="0" i="0" u="none" strike="noStrike" cap="none">
                <a:solidFill>
                  <a:schemeClr val="dk1"/>
                </a:solidFill>
                <a:latin typeface="Arial"/>
                <a:ea typeface="Arial"/>
                <a:cs typeface="Arial"/>
                <a:sym typeface="Arial"/>
              </a:rPr>
              <a:t>a method used to remove or kill it.</a:t>
            </a:r>
            <a:endParaRPr/>
          </a:p>
          <a:p>
            <a:pPr marL="342900" marR="0" lvl="0" indent="-342900" algn="l" rtl="0">
              <a:lnSpc>
                <a:spcPct val="100000"/>
              </a:lnSpc>
              <a:spcBef>
                <a:spcPts val="0"/>
              </a:spcBef>
              <a:spcAft>
                <a:spcPts val="0"/>
              </a:spcAft>
              <a:buClr>
                <a:schemeClr val="dk1"/>
              </a:buClr>
              <a:buFont typeface="Arial"/>
              <a:buNone/>
            </a:pPr>
            <a:endParaRPr sz="1800" b="0" i="0" u="none" strike="noStrike" cap="none">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Font typeface="Arial"/>
              <a:buNone/>
            </a:pPr>
            <a:r>
              <a:rPr lang="en" sz="1800" b="0" i="0" u="none" strike="noStrike" cap="none">
                <a:solidFill>
                  <a:schemeClr val="dk1"/>
                </a:solidFill>
                <a:latin typeface="Arial"/>
                <a:ea typeface="Arial"/>
                <a:cs typeface="Arial"/>
                <a:sym typeface="Arial"/>
              </a:rPr>
              <a:t>d) Describe one type of solid material removed from waste water and what</a:t>
            </a:r>
            <a:endParaRPr/>
          </a:p>
          <a:p>
            <a:pPr marL="342900" marR="0" lvl="0" indent="-342900" algn="l" rtl="0">
              <a:lnSpc>
                <a:spcPct val="100000"/>
              </a:lnSpc>
              <a:spcBef>
                <a:spcPts val="0"/>
              </a:spcBef>
              <a:spcAft>
                <a:spcPts val="0"/>
              </a:spcAft>
              <a:buClr>
                <a:schemeClr val="dk1"/>
              </a:buClr>
              <a:buFont typeface="Arial"/>
              <a:buNone/>
            </a:pPr>
            <a:r>
              <a:rPr lang="en" sz="1800" b="0" i="0" u="none" strike="noStrike" cap="none">
                <a:solidFill>
                  <a:schemeClr val="dk1"/>
                </a:solidFill>
                <a:latin typeface="Arial"/>
                <a:ea typeface="Arial"/>
                <a:cs typeface="Arial"/>
                <a:sym typeface="Arial"/>
              </a:rPr>
              <a:t>is done with it following treatment.</a:t>
            </a:r>
            <a:endParaRPr/>
          </a:p>
          <a:p>
            <a:pPr marL="342900" marR="0" lvl="0" indent="-342900" algn="l" rtl="0">
              <a:lnSpc>
                <a:spcPct val="100000"/>
              </a:lnSpc>
              <a:spcBef>
                <a:spcPts val="0"/>
              </a:spcBef>
              <a:spcAft>
                <a:spcPts val="0"/>
              </a:spcAft>
              <a:buClr>
                <a:schemeClr val="dk1"/>
              </a:buClr>
              <a:buFont typeface="Arial"/>
              <a:buNone/>
            </a:pPr>
            <a:endParaRPr sz="1800" b="0" i="0" u="none" strike="noStrike" cap="none">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Font typeface="Arial"/>
              <a:buNone/>
            </a:pPr>
            <a:r>
              <a:rPr lang="en" sz="1800" b="0" i="0" u="none" strike="noStrike" cap="none">
                <a:solidFill>
                  <a:schemeClr val="dk1"/>
                </a:solidFill>
                <a:latin typeface="Arial"/>
                <a:ea typeface="Arial"/>
                <a:cs typeface="Arial"/>
                <a:sym typeface="Arial"/>
              </a:rPr>
              <a:t>e) Describe the two effects of untreated (or poorly treated) sewage discharge on </a:t>
            </a:r>
            <a:endParaRPr/>
          </a:p>
          <a:p>
            <a:pPr marL="342900" marR="0" lvl="0" indent="-342900" algn="l" rtl="0">
              <a:lnSpc>
                <a:spcPct val="100000"/>
              </a:lnSpc>
              <a:spcBef>
                <a:spcPts val="0"/>
              </a:spcBef>
              <a:spcAft>
                <a:spcPts val="0"/>
              </a:spcAft>
              <a:buClr>
                <a:schemeClr val="dk1"/>
              </a:buClr>
              <a:buFont typeface="Arial"/>
              <a:buNone/>
            </a:pPr>
            <a:r>
              <a:rPr lang="en" sz="1800" b="0" i="0" u="none" strike="noStrike" cap="none">
                <a:solidFill>
                  <a:schemeClr val="dk1"/>
                </a:solidFill>
                <a:latin typeface="Arial"/>
                <a:ea typeface="Arial"/>
                <a:cs typeface="Arial"/>
                <a:sym typeface="Arial"/>
              </a:rPr>
              <a:t>local waterways.</a:t>
            </a:r>
            <a:endParaRPr/>
          </a:p>
          <a:p>
            <a:pPr marL="342900" marR="0" lvl="0" indent="-342900" algn="l" rtl="0">
              <a:lnSpc>
                <a:spcPct val="100000"/>
              </a:lnSpc>
              <a:spcBef>
                <a:spcPts val="0"/>
              </a:spcBef>
              <a:spcAft>
                <a:spcPts val="0"/>
              </a:spcAft>
              <a:buClr>
                <a:schemeClr val="dk1"/>
              </a:buClr>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5">
                                            <p:txEl>
                                              <p:pRg st="0" end="0"/>
                                            </p:txEl>
                                          </p:spTgt>
                                        </p:tgtEl>
                                        <p:attrNameLst>
                                          <p:attrName>style.visibility</p:attrName>
                                        </p:attrNameLst>
                                      </p:cBhvr>
                                      <p:to>
                                        <p:strVal val="visible"/>
                                      </p:to>
                                    </p:set>
                                    <p:animEffect transition="in" filter="fade">
                                      <p:cBhvr>
                                        <p:cTn id="7" dur="1000"/>
                                        <p:tgtEl>
                                          <p:spTgt spid="2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5">
                                            <p:txEl>
                                              <p:pRg st="1" end="1"/>
                                            </p:txEl>
                                          </p:spTgt>
                                        </p:tgtEl>
                                        <p:attrNameLst>
                                          <p:attrName>style.visibility</p:attrName>
                                        </p:attrNameLst>
                                      </p:cBhvr>
                                      <p:to>
                                        <p:strVal val="visible"/>
                                      </p:to>
                                    </p:set>
                                    <p:animEffect transition="in" filter="fade">
                                      <p:cBhvr>
                                        <p:cTn id="12" dur="1000"/>
                                        <p:tgtEl>
                                          <p:spTgt spid="22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5">
                                            <p:txEl>
                                              <p:pRg st="2" end="2"/>
                                            </p:txEl>
                                          </p:spTgt>
                                        </p:tgtEl>
                                        <p:attrNameLst>
                                          <p:attrName>style.visibility</p:attrName>
                                        </p:attrNameLst>
                                      </p:cBhvr>
                                      <p:to>
                                        <p:strVal val="visible"/>
                                      </p:to>
                                    </p:set>
                                    <p:animEffect transition="in" filter="fade">
                                      <p:cBhvr>
                                        <p:cTn id="17" dur="1000"/>
                                        <p:tgtEl>
                                          <p:spTgt spid="22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5">
                                            <p:txEl>
                                              <p:pRg st="3" end="3"/>
                                            </p:txEl>
                                          </p:spTgt>
                                        </p:tgtEl>
                                        <p:attrNameLst>
                                          <p:attrName>style.visibility</p:attrName>
                                        </p:attrNameLst>
                                      </p:cBhvr>
                                      <p:to>
                                        <p:strVal val="visible"/>
                                      </p:to>
                                    </p:set>
                                    <p:animEffect transition="in" filter="fade">
                                      <p:cBhvr>
                                        <p:cTn id="22" dur="1000"/>
                                        <p:tgtEl>
                                          <p:spTgt spid="22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5">
                                            <p:txEl>
                                              <p:pRg st="4" end="4"/>
                                            </p:txEl>
                                          </p:spTgt>
                                        </p:tgtEl>
                                        <p:attrNameLst>
                                          <p:attrName>style.visibility</p:attrName>
                                        </p:attrNameLst>
                                      </p:cBhvr>
                                      <p:to>
                                        <p:strVal val="visible"/>
                                      </p:to>
                                    </p:set>
                                    <p:animEffect transition="in" filter="fade">
                                      <p:cBhvr>
                                        <p:cTn id="27" dur="1000"/>
                                        <p:tgtEl>
                                          <p:spTgt spid="22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5">
                                            <p:txEl>
                                              <p:pRg st="5" end="5"/>
                                            </p:txEl>
                                          </p:spTgt>
                                        </p:tgtEl>
                                        <p:attrNameLst>
                                          <p:attrName>style.visibility</p:attrName>
                                        </p:attrNameLst>
                                      </p:cBhvr>
                                      <p:to>
                                        <p:strVal val="visible"/>
                                      </p:to>
                                    </p:set>
                                    <p:animEffect transition="in" filter="fade">
                                      <p:cBhvr>
                                        <p:cTn id="32" dur="1000"/>
                                        <p:tgtEl>
                                          <p:spTgt spid="22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5">
                                            <p:txEl>
                                              <p:pRg st="6" end="6"/>
                                            </p:txEl>
                                          </p:spTgt>
                                        </p:tgtEl>
                                        <p:attrNameLst>
                                          <p:attrName>style.visibility</p:attrName>
                                        </p:attrNameLst>
                                      </p:cBhvr>
                                      <p:to>
                                        <p:strVal val="visible"/>
                                      </p:to>
                                    </p:set>
                                    <p:animEffect transition="in" filter="fade">
                                      <p:cBhvr>
                                        <p:cTn id="37" dur="1000"/>
                                        <p:tgtEl>
                                          <p:spTgt spid="22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25">
                                            <p:txEl>
                                              <p:pRg st="7" end="7"/>
                                            </p:txEl>
                                          </p:spTgt>
                                        </p:tgtEl>
                                        <p:attrNameLst>
                                          <p:attrName>style.visibility</p:attrName>
                                        </p:attrNameLst>
                                      </p:cBhvr>
                                      <p:to>
                                        <p:strVal val="visible"/>
                                      </p:to>
                                    </p:set>
                                    <p:animEffect transition="in" filter="fade">
                                      <p:cBhvr>
                                        <p:cTn id="42" dur="1000"/>
                                        <p:tgtEl>
                                          <p:spTgt spid="22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25">
                                            <p:txEl>
                                              <p:pRg st="8" end="8"/>
                                            </p:txEl>
                                          </p:spTgt>
                                        </p:tgtEl>
                                        <p:attrNameLst>
                                          <p:attrName>style.visibility</p:attrName>
                                        </p:attrNameLst>
                                      </p:cBhvr>
                                      <p:to>
                                        <p:strVal val="visible"/>
                                      </p:to>
                                    </p:set>
                                    <p:animEffect transition="in" filter="fade">
                                      <p:cBhvr>
                                        <p:cTn id="47" dur="1000"/>
                                        <p:tgtEl>
                                          <p:spTgt spid="22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25">
                                            <p:txEl>
                                              <p:pRg st="9" end="9"/>
                                            </p:txEl>
                                          </p:spTgt>
                                        </p:tgtEl>
                                        <p:attrNameLst>
                                          <p:attrName>style.visibility</p:attrName>
                                        </p:attrNameLst>
                                      </p:cBhvr>
                                      <p:to>
                                        <p:strVal val="visible"/>
                                      </p:to>
                                    </p:set>
                                    <p:animEffect transition="in" filter="fade">
                                      <p:cBhvr>
                                        <p:cTn id="52" dur="1000"/>
                                        <p:tgtEl>
                                          <p:spTgt spid="225">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25">
                                            <p:txEl>
                                              <p:pRg st="10" end="10"/>
                                            </p:txEl>
                                          </p:spTgt>
                                        </p:tgtEl>
                                        <p:attrNameLst>
                                          <p:attrName>style.visibility</p:attrName>
                                        </p:attrNameLst>
                                      </p:cBhvr>
                                      <p:to>
                                        <p:strVal val="visible"/>
                                      </p:to>
                                    </p:set>
                                    <p:animEffect transition="in" filter="fade">
                                      <p:cBhvr>
                                        <p:cTn id="57" dur="1000"/>
                                        <p:tgtEl>
                                          <p:spTgt spid="225">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25">
                                            <p:txEl>
                                              <p:pRg st="11" end="11"/>
                                            </p:txEl>
                                          </p:spTgt>
                                        </p:tgtEl>
                                        <p:attrNameLst>
                                          <p:attrName>style.visibility</p:attrName>
                                        </p:attrNameLst>
                                      </p:cBhvr>
                                      <p:to>
                                        <p:strVal val="visible"/>
                                      </p:to>
                                    </p:set>
                                    <p:animEffect transition="in" filter="fade">
                                      <p:cBhvr>
                                        <p:cTn id="62" dur="1000"/>
                                        <p:tgtEl>
                                          <p:spTgt spid="225">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25">
                                            <p:txEl>
                                              <p:pRg st="12" end="12"/>
                                            </p:txEl>
                                          </p:spTgt>
                                        </p:tgtEl>
                                        <p:attrNameLst>
                                          <p:attrName>style.visibility</p:attrName>
                                        </p:attrNameLst>
                                      </p:cBhvr>
                                      <p:to>
                                        <p:strVal val="visible"/>
                                      </p:to>
                                    </p:set>
                                    <p:animEffect transition="in" filter="fade">
                                      <p:cBhvr>
                                        <p:cTn id="67" dur="1000"/>
                                        <p:tgtEl>
                                          <p:spTgt spid="225">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25">
                                            <p:txEl>
                                              <p:pRg st="13" end="13"/>
                                            </p:txEl>
                                          </p:spTgt>
                                        </p:tgtEl>
                                        <p:attrNameLst>
                                          <p:attrName>style.visibility</p:attrName>
                                        </p:attrNameLst>
                                      </p:cBhvr>
                                      <p:to>
                                        <p:strVal val="visible"/>
                                      </p:to>
                                    </p:set>
                                    <p:animEffect transition="in" filter="fade">
                                      <p:cBhvr>
                                        <p:cTn id="72" dur="1000"/>
                                        <p:tgtEl>
                                          <p:spTgt spid="225">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25">
                                            <p:txEl>
                                              <p:pRg st="14" end="14"/>
                                            </p:txEl>
                                          </p:spTgt>
                                        </p:tgtEl>
                                        <p:attrNameLst>
                                          <p:attrName>style.visibility</p:attrName>
                                        </p:attrNameLst>
                                      </p:cBhvr>
                                      <p:to>
                                        <p:strVal val="visible"/>
                                      </p:to>
                                    </p:set>
                                    <p:animEffect transition="in" filter="fade">
                                      <p:cBhvr>
                                        <p:cTn id="77" dur="1000"/>
                                        <p:tgtEl>
                                          <p:spTgt spid="225">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225">
                                            <p:txEl>
                                              <p:pRg st="15" end="15"/>
                                            </p:txEl>
                                          </p:spTgt>
                                        </p:tgtEl>
                                        <p:attrNameLst>
                                          <p:attrName>style.visibility</p:attrName>
                                        </p:attrNameLst>
                                      </p:cBhvr>
                                      <p:to>
                                        <p:strVal val="visible"/>
                                      </p:to>
                                    </p:set>
                                    <p:animEffect transition="in" filter="fade">
                                      <p:cBhvr>
                                        <p:cTn id="82" dur="1000"/>
                                        <p:tgtEl>
                                          <p:spTgt spid="225">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Shape 231"/>
          <p:cNvSpPr txBox="1">
            <a:spLocks noGrp="1"/>
          </p:cNvSpPr>
          <p:nvPr>
            <p:ph type="title"/>
          </p:nvPr>
        </p:nvSpPr>
        <p:spPr>
          <a:xfrm>
            <a:off x="457200" y="205978"/>
            <a:ext cx="8229600" cy="994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accent1"/>
              </a:buClr>
              <a:buFont typeface="Questrial"/>
              <a:buNone/>
            </a:pPr>
            <a:r>
              <a:rPr lang="en" sz="3600" b="0" i="0" u="none" strike="noStrike" cap="none">
                <a:solidFill>
                  <a:schemeClr val="accent1"/>
                </a:solidFill>
                <a:latin typeface="Questrial"/>
                <a:ea typeface="Questrial"/>
                <a:cs typeface="Questrial"/>
                <a:sym typeface="Questrial"/>
              </a:rPr>
              <a:t>WATER POLLUTION</a:t>
            </a:r>
            <a:br>
              <a:rPr lang="en" sz="3600" b="0" i="0" u="none" strike="noStrike" cap="none">
                <a:solidFill>
                  <a:schemeClr val="accent1"/>
                </a:solidFill>
                <a:latin typeface="Questrial"/>
                <a:ea typeface="Questrial"/>
                <a:cs typeface="Questrial"/>
                <a:sym typeface="Questrial"/>
              </a:rPr>
            </a:br>
            <a:r>
              <a:rPr lang="en" sz="3600" b="0" i="0" u="none" strike="noStrike" cap="none">
                <a:solidFill>
                  <a:schemeClr val="accent1"/>
                </a:solidFill>
                <a:latin typeface="Questrial"/>
                <a:ea typeface="Questrial"/>
                <a:cs typeface="Questrial"/>
                <a:sym typeface="Questrial"/>
              </a:rPr>
              <a:t>CONTROL LAWS</a:t>
            </a:r>
            <a:endParaRPr/>
          </a:p>
        </p:txBody>
      </p:sp>
      <p:sp>
        <p:nvSpPr>
          <p:cNvPr id="232" name="Shape 232"/>
          <p:cNvSpPr txBox="1"/>
          <p:nvPr/>
        </p:nvSpPr>
        <p:spPr>
          <a:xfrm>
            <a:off x="838200" y="1714500"/>
            <a:ext cx="8153400" cy="294441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r>
              <a:rPr lang="en" sz="1800" b="0" i="0" u="none" strike="noStrike" cap="none">
                <a:solidFill>
                  <a:schemeClr val="dk1"/>
                </a:solidFill>
                <a:latin typeface="Arial"/>
                <a:ea typeface="Arial"/>
                <a:cs typeface="Arial"/>
                <a:sym typeface="Arial"/>
              </a:rPr>
              <a:t>1988 – Ocean Dumping Ban Act – barred ocean dumping of sewage sludge at the 200 mile marker.  All cities were in compliance by 1988 EXCEPT for NYC, who were permitted to dump until June, 1992.</a:t>
            </a:r>
            <a:endParaRPr/>
          </a:p>
          <a:p>
            <a:pPr marL="0" marR="0" lvl="0" indent="0" algn="l" rtl="0">
              <a:lnSpc>
                <a:spcPct val="100000"/>
              </a:lnSpc>
              <a:spcBef>
                <a:spcPts val="900"/>
              </a:spcBef>
              <a:spcAft>
                <a:spcPts val="0"/>
              </a:spcAft>
              <a:buClr>
                <a:schemeClr val="dk1"/>
              </a:buClr>
              <a:buFont typeface="Arial"/>
              <a:buNone/>
            </a:pPr>
            <a:r>
              <a:rPr lang="en" sz="1800" b="0" i="0" u="none" strike="noStrike" cap="none">
                <a:solidFill>
                  <a:schemeClr val="dk1"/>
                </a:solidFill>
                <a:latin typeface="Arial"/>
                <a:ea typeface="Arial"/>
                <a:cs typeface="Arial"/>
                <a:sym typeface="Arial"/>
              </a:rPr>
              <a:t>1972 – Water Pollution Control Act – EPA established regulations for the discharge of pollutants in the USA.  It gave the EPA authority to implement pollution control programs and set ambient water quality standards for all contaminants entering surface waters.  It also funded the construction of sewage treatment plants.</a:t>
            </a:r>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a:spLocks noGrp="1"/>
          </p:cNvSpPr>
          <p:nvPr>
            <p:ph type="title"/>
          </p:nvPr>
        </p:nvSpPr>
        <p:spPr>
          <a:xfrm>
            <a:off x="1042987" y="770334"/>
            <a:ext cx="7024687" cy="85725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accent1"/>
              </a:buClr>
              <a:buFont typeface="Questrial"/>
              <a:buNone/>
            </a:pPr>
            <a:r>
              <a:rPr lang="en" sz="3600" b="0" i="0" u="none" strike="noStrike" cap="none">
                <a:solidFill>
                  <a:schemeClr val="accent1"/>
                </a:solidFill>
                <a:latin typeface="Questrial"/>
                <a:ea typeface="Questrial"/>
                <a:cs typeface="Questrial"/>
                <a:sym typeface="Questrial"/>
              </a:rPr>
              <a:t>WATER POLLUTION CONTROL LAWS</a:t>
            </a:r>
            <a:endParaRPr/>
          </a:p>
        </p:txBody>
      </p:sp>
      <p:sp>
        <p:nvSpPr>
          <p:cNvPr id="239" name="Shape 239"/>
          <p:cNvSpPr txBox="1">
            <a:spLocks noGrp="1"/>
          </p:cNvSpPr>
          <p:nvPr>
            <p:ph type="body" idx="1"/>
          </p:nvPr>
        </p:nvSpPr>
        <p:spPr>
          <a:xfrm>
            <a:off x="1042987" y="1743075"/>
            <a:ext cx="6777037" cy="2631281"/>
          </a:xfrm>
          <a:prstGeom prst="rect">
            <a:avLst/>
          </a:prstGeom>
          <a:noFill/>
          <a:ln>
            <a:noFill/>
          </a:ln>
        </p:spPr>
        <p:txBody>
          <a:bodyPr spcFirstLastPara="1" wrap="square" lIns="91425" tIns="45700" rIns="91425" bIns="45700" anchor="t" anchorCtr="0">
            <a:noAutofit/>
          </a:bodyPr>
          <a:lstStyle/>
          <a:p>
            <a:pPr marL="342900" marR="0" lvl="0" indent="-279400" algn="l" rtl="0">
              <a:lnSpc>
                <a:spcPct val="100000"/>
              </a:lnSpc>
              <a:spcBef>
                <a:spcPts val="0"/>
              </a:spcBef>
              <a:spcAft>
                <a:spcPts val="0"/>
              </a:spcAft>
              <a:buClr>
                <a:schemeClr val="accent1"/>
              </a:buClr>
              <a:buSzPts val="1824"/>
              <a:buFont typeface="Noto Symbol"/>
              <a:buChar char="○"/>
            </a:pPr>
            <a:r>
              <a:rPr lang="en" sz="2400" b="0" i="0" u="none" strike="noStrike" cap="none">
                <a:solidFill>
                  <a:schemeClr val="dk2"/>
                </a:solidFill>
                <a:latin typeface="Questrial"/>
                <a:ea typeface="Questrial"/>
                <a:cs typeface="Questrial"/>
                <a:sym typeface="Questrial"/>
              </a:rPr>
              <a:t>The Federal Water Pollution Control Act was amended in 1977 and came to be known as the </a:t>
            </a:r>
            <a:r>
              <a:rPr lang="en" sz="2400" b="1" i="1" u="none" strike="noStrike" cap="none">
                <a:solidFill>
                  <a:schemeClr val="dk2"/>
                </a:solidFill>
                <a:latin typeface="Questrial"/>
                <a:ea typeface="Questrial"/>
                <a:cs typeface="Questrial"/>
                <a:sym typeface="Questrial"/>
              </a:rPr>
              <a:t>Clean Water Act</a:t>
            </a:r>
            <a:r>
              <a:rPr lang="en" sz="2400" b="0" i="0" u="none" strike="noStrike" cap="none">
                <a:solidFill>
                  <a:schemeClr val="dk2"/>
                </a:solidFill>
                <a:latin typeface="Questrial"/>
                <a:ea typeface="Questrial"/>
                <a:cs typeface="Questrial"/>
                <a:sym typeface="Questrial"/>
              </a:rPr>
              <a:t>.  The ACT does NOT address water quantity or groundwater, ONLY water quality. Initially addressed point source, since the 1980’s has come to address nonpoint source issues as well.</a:t>
            </a:r>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a:spLocks noGrp="1"/>
          </p:cNvSpPr>
          <p:nvPr>
            <p:ph type="title"/>
          </p:nvPr>
        </p:nvSpPr>
        <p:spPr>
          <a:xfrm>
            <a:off x="210112" y="117559"/>
            <a:ext cx="7024800" cy="857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Homework</a:t>
            </a:r>
            <a:endParaRPr/>
          </a:p>
        </p:txBody>
      </p:sp>
      <p:sp>
        <p:nvSpPr>
          <p:cNvPr id="245" name="Shape 245"/>
          <p:cNvSpPr txBox="1">
            <a:spLocks noGrp="1"/>
          </p:cNvSpPr>
          <p:nvPr>
            <p:ph type="body" idx="1"/>
          </p:nvPr>
        </p:nvSpPr>
        <p:spPr>
          <a:xfrm>
            <a:off x="490348" y="1045250"/>
            <a:ext cx="8163300" cy="2631300"/>
          </a:xfrm>
          <a:prstGeom prst="rect">
            <a:avLst/>
          </a:prstGeom>
        </p:spPr>
        <p:txBody>
          <a:bodyPr spcFirstLastPara="1" wrap="square" lIns="91425" tIns="91425" rIns="91425" bIns="91425" anchor="t" anchorCtr="0">
            <a:noAutofit/>
          </a:bodyPr>
          <a:lstStyle/>
          <a:p>
            <a:pPr marL="342900" lvl="0" indent="-163576" rtl="0">
              <a:spcBef>
                <a:spcPts val="480"/>
              </a:spcBef>
              <a:spcAft>
                <a:spcPts val="0"/>
              </a:spcAft>
              <a:buNone/>
            </a:pPr>
            <a:r>
              <a:rPr lang="en"/>
              <a:t>Create a virtual tour of a wastewater treatment plant. (prezi or powerpoint)</a:t>
            </a:r>
            <a:endParaRPr/>
          </a:p>
          <a:p>
            <a:pPr marL="0" lvl="0" indent="0" rtl="0">
              <a:spcBef>
                <a:spcPts val="480"/>
              </a:spcBef>
              <a:spcAft>
                <a:spcPts val="0"/>
              </a:spcAft>
              <a:buNone/>
            </a:pPr>
            <a:r>
              <a:rPr lang="en"/>
              <a:t>Include…</a:t>
            </a:r>
            <a:endParaRPr/>
          </a:p>
          <a:p>
            <a:pPr marL="0" lvl="0" indent="0" rtl="0">
              <a:spcBef>
                <a:spcPts val="480"/>
              </a:spcBef>
              <a:spcAft>
                <a:spcPts val="0"/>
              </a:spcAft>
              <a:buNone/>
            </a:pPr>
            <a:r>
              <a:rPr lang="en"/>
              <a:t>1) Each step of treatment</a:t>
            </a:r>
            <a:endParaRPr/>
          </a:p>
          <a:p>
            <a:pPr marL="0" lvl="0" indent="0" rtl="0">
              <a:spcBef>
                <a:spcPts val="480"/>
              </a:spcBef>
              <a:spcAft>
                <a:spcPts val="0"/>
              </a:spcAft>
              <a:buNone/>
            </a:pPr>
            <a:r>
              <a:rPr lang="en"/>
              <a:t>2) How each step cleans the water</a:t>
            </a:r>
            <a:endParaRPr/>
          </a:p>
          <a:p>
            <a:pPr marL="0" lvl="0" indent="0">
              <a:spcBef>
                <a:spcPts val="480"/>
              </a:spcBef>
              <a:spcAft>
                <a:spcPts val="0"/>
              </a:spcAft>
              <a:buNone/>
            </a:pPr>
            <a:r>
              <a:rPr lang="en"/>
              <a:t>3) Pictures of each step</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txBox="1"/>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Arial"/>
              <a:buNone/>
            </a:pPr>
            <a:r>
              <a:rPr lang="en" sz="4400" b="0" i="0" u="none" strike="noStrike" cap="none">
                <a:solidFill>
                  <a:schemeClr val="dk2"/>
                </a:solidFill>
                <a:latin typeface="Arial"/>
                <a:ea typeface="Arial"/>
                <a:cs typeface="Arial"/>
                <a:sym typeface="Arial"/>
              </a:rPr>
              <a:t>SEPTIC TANKS</a:t>
            </a:r>
            <a:endParaRPr/>
          </a:p>
        </p:txBody>
      </p:sp>
      <p:sp>
        <p:nvSpPr>
          <p:cNvPr id="65" name="Shape 65"/>
          <p:cNvSpPr txBox="1"/>
          <p:nvPr/>
        </p:nvSpPr>
        <p:spPr>
          <a:xfrm>
            <a:off x="876300" y="1063228"/>
            <a:ext cx="7391400" cy="27503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r>
              <a:rPr lang="en" sz="1800" b="0" i="0" u="none" strike="noStrike" cap="none">
                <a:solidFill>
                  <a:schemeClr val="dk1"/>
                </a:solidFill>
                <a:latin typeface="Arial"/>
                <a:ea typeface="Arial"/>
                <a:cs typeface="Arial"/>
                <a:sym typeface="Arial"/>
              </a:rPr>
              <a:t>Septic tanks are used in areas where there are no combined sewers.</a:t>
            </a:r>
            <a:endParaRPr/>
          </a:p>
        </p:txBody>
      </p:sp>
      <p:sp>
        <p:nvSpPr>
          <p:cNvPr id="66" name="Shape 66"/>
          <p:cNvSpPr txBox="1"/>
          <p:nvPr/>
        </p:nvSpPr>
        <p:spPr>
          <a:xfrm>
            <a:off x="5715000" y="2114550"/>
            <a:ext cx="2819400" cy="1524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r>
              <a:rPr lang="en" sz="1800" b="0" i="0" u="none" strike="noStrike" cap="none">
                <a:solidFill>
                  <a:schemeClr val="dk1"/>
                </a:solidFill>
                <a:latin typeface="Arial"/>
                <a:ea typeface="Arial"/>
                <a:cs typeface="Arial"/>
                <a:sym typeface="Arial"/>
              </a:rPr>
              <a:t>Septic tanks (cesspools) must be emptied each year.  Old tanks can crack and leak coliform bacteria into surrounding soil, groundwater, and surface waters.</a:t>
            </a:r>
            <a:endParaRPr/>
          </a:p>
        </p:txBody>
      </p:sp>
      <p:pic>
        <p:nvPicPr>
          <p:cNvPr id="67" name="Shape 67"/>
          <p:cNvPicPr preferRelativeResize="0"/>
          <p:nvPr/>
        </p:nvPicPr>
        <p:blipFill>
          <a:blip r:embed="rId3">
            <a:alphaModFix/>
          </a:blip>
          <a:stretch>
            <a:fillRect/>
          </a:stretch>
        </p:blipFill>
        <p:spPr>
          <a:xfrm>
            <a:off x="457200" y="1486925"/>
            <a:ext cx="5030925" cy="3417225"/>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pic>
        <p:nvPicPr>
          <p:cNvPr id="73" name="Shape 73"/>
          <p:cNvPicPr preferRelativeResize="0">
            <a:picLocks noGrp="1"/>
          </p:cNvPicPr>
          <p:nvPr>
            <p:ph type="body" idx="1"/>
          </p:nvPr>
        </p:nvPicPr>
        <p:blipFill rotWithShape="1">
          <a:blip r:embed="rId3">
            <a:alphaModFix/>
          </a:blip>
          <a:srcRect/>
          <a:stretch/>
        </p:blipFill>
        <p:spPr>
          <a:xfrm>
            <a:off x="979487" y="205978"/>
            <a:ext cx="7185025" cy="4388644"/>
          </a:xfrm>
          <a:prstGeom prst="rect">
            <a:avLst/>
          </a:prstGeom>
          <a:noFill/>
          <a:ln>
            <a:noFill/>
          </a:ln>
        </p:spPr>
      </p:pic>
      <p:sp>
        <p:nvSpPr>
          <p:cNvPr id="74" name="Shape 74"/>
          <p:cNvSpPr txBox="1"/>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Arial"/>
              <a:buNone/>
            </a:pPr>
            <a:r>
              <a:rPr lang="en" sz="4400" b="0" i="0" u="none" strike="noStrike" cap="none">
                <a:solidFill>
                  <a:schemeClr val="dk2"/>
                </a:solidFill>
                <a:latin typeface="Arial"/>
                <a:ea typeface="Arial"/>
                <a:cs typeface="Arial"/>
                <a:sym typeface="Arial"/>
              </a:rPr>
              <a:t>Figure 9-28</a:t>
            </a:r>
            <a:br>
              <a:rPr lang="en" sz="4400" b="0" i="0" u="none" strike="noStrike" cap="none">
                <a:solidFill>
                  <a:schemeClr val="dk2"/>
                </a:solidFill>
                <a:latin typeface="Arial"/>
                <a:ea typeface="Arial"/>
                <a:cs typeface="Arial"/>
                <a:sym typeface="Arial"/>
              </a:rPr>
            </a:br>
            <a:r>
              <a:rPr lang="en" sz="4400" b="0" i="0" u="none" strike="noStrike" cap="none">
                <a:solidFill>
                  <a:schemeClr val="dk2"/>
                </a:solidFill>
                <a:latin typeface="Arial"/>
                <a:ea typeface="Arial"/>
                <a:cs typeface="Arial"/>
                <a:sym typeface="Arial"/>
              </a:rPr>
              <a:t>Page 196</a:t>
            </a:r>
            <a:endParaRPr/>
          </a:p>
        </p:txBody>
      </p:sp>
      <p:pic>
        <p:nvPicPr>
          <p:cNvPr id="75" name="Shape 75"/>
          <p:cNvPicPr preferRelativeResize="0"/>
          <p:nvPr/>
        </p:nvPicPr>
        <p:blipFill rotWithShape="1">
          <a:blip r:embed="rId3">
            <a:alphaModFix/>
          </a:blip>
          <a:srcRect/>
          <a:stretch/>
        </p:blipFill>
        <p:spPr>
          <a:xfrm>
            <a:off x="666750" y="0"/>
            <a:ext cx="7562850" cy="4618434"/>
          </a:xfrm>
          <a:prstGeom prst="rect">
            <a:avLst/>
          </a:prstGeom>
          <a:noFill/>
          <a:ln>
            <a:noFill/>
          </a:ln>
        </p:spPr>
      </p:pic>
      <p:sp>
        <p:nvSpPr>
          <p:cNvPr id="76" name="Shape 76"/>
          <p:cNvSpPr txBox="1"/>
          <p:nvPr/>
        </p:nvSpPr>
        <p:spPr>
          <a:xfrm>
            <a:off x="2819400" y="1085850"/>
            <a:ext cx="1281112" cy="43576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r>
              <a:rPr lang="en" sz="1600" b="1" i="0" u="none" strike="noStrike" cap="none">
                <a:solidFill>
                  <a:schemeClr val="dk1"/>
                </a:solidFill>
                <a:latin typeface="Arial"/>
                <a:ea typeface="Arial"/>
                <a:cs typeface="Arial"/>
                <a:sym typeface="Arial"/>
              </a:rPr>
              <a:t>Household</a:t>
            </a:r>
            <a:endParaRPr/>
          </a:p>
          <a:p>
            <a:pPr marL="0" marR="0" lvl="0" indent="0" algn="ctr" rtl="0">
              <a:lnSpc>
                <a:spcPct val="100000"/>
              </a:lnSpc>
              <a:spcBef>
                <a:spcPts val="0"/>
              </a:spcBef>
              <a:spcAft>
                <a:spcPts val="0"/>
              </a:spcAft>
              <a:buClr>
                <a:schemeClr val="dk1"/>
              </a:buClr>
              <a:buFont typeface="Arial"/>
              <a:buNone/>
            </a:pPr>
            <a:r>
              <a:rPr lang="en" sz="1600" b="1" i="0" u="none" strike="noStrike" cap="none">
                <a:solidFill>
                  <a:schemeClr val="dk1"/>
                </a:solidFill>
                <a:latin typeface="Arial"/>
                <a:ea typeface="Arial"/>
                <a:cs typeface="Arial"/>
                <a:sym typeface="Arial"/>
              </a:rPr>
              <a:t>wastewater</a:t>
            </a:r>
            <a:endParaRPr/>
          </a:p>
        </p:txBody>
      </p:sp>
      <p:sp>
        <p:nvSpPr>
          <p:cNvPr id="77" name="Shape 77"/>
          <p:cNvSpPr txBox="1"/>
          <p:nvPr/>
        </p:nvSpPr>
        <p:spPr>
          <a:xfrm>
            <a:off x="5645150" y="4579144"/>
            <a:ext cx="1727200" cy="2524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r>
              <a:rPr lang="en" sz="1600" b="1" i="0" u="none" strike="noStrike" cap="none">
                <a:solidFill>
                  <a:schemeClr val="dk1"/>
                </a:solidFill>
                <a:latin typeface="Arial"/>
                <a:ea typeface="Arial"/>
                <a:cs typeface="Arial"/>
                <a:sym typeface="Arial"/>
              </a:rPr>
              <a:t>Perforated pipe</a:t>
            </a:r>
            <a:endParaRPr/>
          </a:p>
        </p:txBody>
      </p:sp>
      <p:sp>
        <p:nvSpPr>
          <p:cNvPr id="78" name="Shape 78"/>
          <p:cNvSpPr txBox="1"/>
          <p:nvPr/>
        </p:nvSpPr>
        <p:spPr>
          <a:xfrm>
            <a:off x="4573587" y="1628775"/>
            <a:ext cx="2843212" cy="2524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r>
              <a:rPr lang="en" sz="1600" b="1" i="0" u="none" strike="noStrike" cap="none">
                <a:solidFill>
                  <a:schemeClr val="dk1"/>
                </a:solidFill>
                <a:latin typeface="Arial"/>
                <a:ea typeface="Arial"/>
                <a:cs typeface="Arial"/>
                <a:sym typeface="Arial"/>
              </a:rPr>
              <a:t>Distribution box (optional) </a:t>
            </a:r>
            <a:endParaRPr/>
          </a:p>
        </p:txBody>
      </p:sp>
      <p:sp>
        <p:nvSpPr>
          <p:cNvPr id="79" name="Shape 79"/>
          <p:cNvSpPr txBox="1"/>
          <p:nvPr/>
        </p:nvSpPr>
        <p:spPr>
          <a:xfrm>
            <a:off x="4114800" y="400050"/>
            <a:ext cx="2409825" cy="43576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r>
              <a:rPr lang="en" sz="1600" b="1" i="0" u="none" strike="noStrike" cap="none">
                <a:solidFill>
                  <a:schemeClr val="dk1"/>
                </a:solidFill>
                <a:latin typeface="Arial"/>
                <a:ea typeface="Arial"/>
                <a:cs typeface="Arial"/>
                <a:sym typeface="Arial"/>
              </a:rPr>
              <a:t>Septic tank with manhole (for cleanout)</a:t>
            </a:r>
            <a:endParaRPr/>
          </a:p>
        </p:txBody>
      </p:sp>
      <p:sp>
        <p:nvSpPr>
          <p:cNvPr id="80" name="Shape 80"/>
          <p:cNvSpPr txBox="1"/>
          <p:nvPr/>
        </p:nvSpPr>
        <p:spPr>
          <a:xfrm>
            <a:off x="4267200" y="3028950"/>
            <a:ext cx="703262" cy="40005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Font typeface="Arial"/>
              <a:buNone/>
            </a:pPr>
            <a:r>
              <a:rPr lang="en" sz="1600" b="1" i="0" u="none" strike="noStrike" cap="none">
                <a:solidFill>
                  <a:schemeClr val="dk1"/>
                </a:solidFill>
                <a:latin typeface="Arial"/>
                <a:ea typeface="Arial"/>
                <a:cs typeface="Arial"/>
                <a:sym typeface="Arial"/>
              </a:rPr>
              <a:t>Drain</a:t>
            </a:r>
            <a:endParaRPr/>
          </a:p>
          <a:p>
            <a:pPr marL="0" marR="0" lvl="0" indent="0" algn="ctr" rtl="0">
              <a:lnSpc>
                <a:spcPct val="90000"/>
              </a:lnSpc>
              <a:spcBef>
                <a:spcPts val="0"/>
              </a:spcBef>
              <a:spcAft>
                <a:spcPts val="0"/>
              </a:spcAft>
              <a:buClr>
                <a:schemeClr val="dk1"/>
              </a:buClr>
              <a:buFont typeface="Arial"/>
              <a:buNone/>
            </a:pPr>
            <a:r>
              <a:rPr lang="en" sz="1600" b="1" i="0" u="none" strike="noStrike" cap="none">
                <a:solidFill>
                  <a:schemeClr val="dk1"/>
                </a:solidFill>
                <a:latin typeface="Arial"/>
                <a:ea typeface="Arial"/>
                <a:cs typeface="Arial"/>
                <a:sym typeface="Arial"/>
              </a:rPr>
              <a:t>field</a:t>
            </a:r>
            <a:endParaRPr/>
          </a:p>
        </p:txBody>
      </p:sp>
      <p:sp>
        <p:nvSpPr>
          <p:cNvPr id="81" name="Shape 81"/>
          <p:cNvSpPr txBox="1"/>
          <p:nvPr/>
        </p:nvSpPr>
        <p:spPr>
          <a:xfrm>
            <a:off x="6019800" y="3200400"/>
            <a:ext cx="1098550" cy="25241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r>
              <a:rPr lang="en" sz="1600" b="1" i="0" u="none" strike="noStrike" cap="none">
                <a:solidFill>
                  <a:schemeClr val="dk1"/>
                </a:solidFill>
                <a:latin typeface="Arial"/>
                <a:ea typeface="Arial"/>
                <a:cs typeface="Arial"/>
                <a:sym typeface="Arial"/>
              </a:rPr>
              <a:t>Vent pipe</a:t>
            </a:r>
            <a:endParaRPr/>
          </a:p>
        </p:txBody>
      </p:sp>
      <p:sp>
        <p:nvSpPr>
          <p:cNvPr id="82" name="Shape 82"/>
          <p:cNvSpPr txBox="1"/>
          <p:nvPr/>
        </p:nvSpPr>
        <p:spPr>
          <a:xfrm>
            <a:off x="4572000" y="971550"/>
            <a:ext cx="2370137" cy="2524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r>
              <a:rPr lang="en" sz="1600" b="1" i="0" u="none" strike="noStrike" cap="none">
                <a:solidFill>
                  <a:schemeClr val="dk1"/>
                </a:solidFill>
                <a:latin typeface="Arial"/>
                <a:ea typeface="Arial"/>
                <a:cs typeface="Arial"/>
                <a:sym typeface="Arial"/>
              </a:rPr>
              <a:t>Non-perforated pipe</a:t>
            </a:r>
            <a:endParaRPr/>
          </a:p>
        </p:txBody>
      </p:sp>
      <p:sp>
        <p:nvSpPr>
          <p:cNvPr id="83" name="Shape 83"/>
          <p:cNvSpPr txBox="1"/>
          <p:nvPr/>
        </p:nvSpPr>
        <p:spPr>
          <a:xfrm>
            <a:off x="2133600" y="3086100"/>
            <a:ext cx="1077912" cy="56554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Font typeface="Arial"/>
              <a:buNone/>
            </a:pPr>
            <a:r>
              <a:rPr lang="en" sz="1600" b="1" i="0" u="none" strike="noStrike" cap="none">
                <a:solidFill>
                  <a:schemeClr val="dk1"/>
                </a:solidFill>
                <a:latin typeface="Arial"/>
                <a:ea typeface="Arial"/>
                <a:cs typeface="Arial"/>
                <a:sym typeface="Arial"/>
              </a:rPr>
              <a:t>Gravel or</a:t>
            </a:r>
            <a:endParaRPr/>
          </a:p>
          <a:p>
            <a:pPr marL="0" marR="0" lvl="0" indent="0" algn="l" rtl="0">
              <a:lnSpc>
                <a:spcPct val="90000"/>
              </a:lnSpc>
              <a:spcBef>
                <a:spcPts val="0"/>
              </a:spcBef>
              <a:spcAft>
                <a:spcPts val="0"/>
              </a:spcAft>
              <a:buClr>
                <a:schemeClr val="dk1"/>
              </a:buClr>
              <a:buFont typeface="Arial"/>
              <a:buNone/>
            </a:pPr>
            <a:r>
              <a:rPr lang="en" sz="1600" b="1" i="0" u="none" strike="noStrike" cap="none">
                <a:solidFill>
                  <a:schemeClr val="dk1"/>
                </a:solidFill>
                <a:latin typeface="Arial"/>
                <a:ea typeface="Arial"/>
                <a:cs typeface="Arial"/>
                <a:sym typeface="Arial"/>
              </a:rPr>
              <a:t>crushed</a:t>
            </a:r>
            <a:endParaRPr/>
          </a:p>
          <a:p>
            <a:pPr marL="0" marR="0" lvl="0" indent="0" algn="l" rtl="0">
              <a:lnSpc>
                <a:spcPct val="90000"/>
              </a:lnSpc>
              <a:spcBef>
                <a:spcPts val="0"/>
              </a:spcBef>
              <a:spcAft>
                <a:spcPts val="0"/>
              </a:spcAft>
              <a:buClr>
                <a:schemeClr val="dk1"/>
              </a:buClr>
              <a:buFont typeface="Arial"/>
              <a:buNone/>
            </a:pPr>
            <a:r>
              <a:rPr lang="en" sz="1600" b="1" i="0" u="none" strike="noStrike" cap="none">
                <a:solidFill>
                  <a:schemeClr val="dk1"/>
                </a:solidFill>
                <a:latin typeface="Arial"/>
                <a:ea typeface="Arial"/>
                <a:cs typeface="Arial"/>
                <a:sym typeface="Arial"/>
              </a:rPr>
              <a:t>stone</a:t>
            </a:r>
            <a:endParaRPr/>
          </a:p>
        </p:txBody>
      </p:sp>
      <p:cxnSp>
        <p:nvCxnSpPr>
          <p:cNvPr id="84" name="Shape 84"/>
          <p:cNvCxnSpPr/>
          <p:nvPr/>
        </p:nvCxnSpPr>
        <p:spPr>
          <a:xfrm flipH="1">
            <a:off x="2971800" y="1543050"/>
            <a:ext cx="515937" cy="664369"/>
          </a:xfrm>
          <a:prstGeom prst="straightConnector1">
            <a:avLst/>
          </a:prstGeom>
          <a:noFill/>
          <a:ln w="19050" cap="flat" cmpd="sng">
            <a:solidFill>
              <a:srgbClr val="000000"/>
            </a:solidFill>
            <a:prstDash val="solid"/>
            <a:miter lim="8000"/>
            <a:headEnd type="none" w="sm" len="sm"/>
            <a:tailEnd type="none" w="sm" len="sm"/>
          </a:ln>
        </p:spPr>
      </p:cxnSp>
      <p:cxnSp>
        <p:nvCxnSpPr>
          <p:cNvPr id="85" name="Shape 85"/>
          <p:cNvCxnSpPr/>
          <p:nvPr/>
        </p:nvCxnSpPr>
        <p:spPr>
          <a:xfrm flipH="1">
            <a:off x="3733800" y="1828800"/>
            <a:ext cx="1385887" cy="1029890"/>
          </a:xfrm>
          <a:prstGeom prst="straightConnector1">
            <a:avLst/>
          </a:prstGeom>
          <a:noFill/>
          <a:ln w="19050" cap="flat" cmpd="sng">
            <a:solidFill>
              <a:srgbClr val="000000"/>
            </a:solidFill>
            <a:prstDash val="solid"/>
            <a:miter lim="8000"/>
            <a:headEnd type="none" w="sm" len="sm"/>
            <a:tailEnd type="none" w="sm" len="sm"/>
          </a:ln>
        </p:spPr>
      </p:cxnSp>
      <p:cxnSp>
        <p:nvCxnSpPr>
          <p:cNvPr id="86" name="Shape 86"/>
          <p:cNvCxnSpPr/>
          <p:nvPr/>
        </p:nvCxnSpPr>
        <p:spPr>
          <a:xfrm rot="10800000" flipH="1">
            <a:off x="4724400" y="3429000"/>
            <a:ext cx="1319212" cy="471487"/>
          </a:xfrm>
          <a:prstGeom prst="straightConnector1">
            <a:avLst/>
          </a:prstGeom>
          <a:noFill/>
          <a:ln w="19050" cap="flat" cmpd="sng">
            <a:solidFill>
              <a:srgbClr val="000000"/>
            </a:solidFill>
            <a:prstDash val="solid"/>
            <a:miter lim="8000"/>
            <a:headEnd type="none" w="sm" len="sm"/>
            <a:tailEnd type="none" w="sm" len="sm"/>
          </a:ln>
        </p:spPr>
      </p:cxnSp>
      <p:cxnSp>
        <p:nvCxnSpPr>
          <p:cNvPr id="87" name="Shape 87"/>
          <p:cNvCxnSpPr/>
          <p:nvPr/>
        </p:nvCxnSpPr>
        <p:spPr>
          <a:xfrm>
            <a:off x="4816475" y="4267200"/>
            <a:ext cx="877887" cy="388144"/>
          </a:xfrm>
          <a:prstGeom prst="straightConnector1">
            <a:avLst/>
          </a:prstGeom>
          <a:noFill/>
          <a:ln w="19050" cap="flat" cmpd="sng">
            <a:solidFill>
              <a:srgbClr val="000000"/>
            </a:solidFill>
            <a:prstDash val="solid"/>
            <a:miter lim="8000"/>
            <a:headEnd type="none" w="sm" len="sm"/>
            <a:tailEnd type="none" w="sm" len="sm"/>
          </a:ln>
        </p:spPr>
      </p:cxnSp>
      <p:cxnSp>
        <p:nvCxnSpPr>
          <p:cNvPr id="88" name="Shape 88"/>
          <p:cNvCxnSpPr/>
          <p:nvPr/>
        </p:nvCxnSpPr>
        <p:spPr>
          <a:xfrm rot="10800000" flipH="1">
            <a:off x="3505200" y="857250"/>
            <a:ext cx="1092200" cy="1296590"/>
          </a:xfrm>
          <a:prstGeom prst="straightConnector1">
            <a:avLst/>
          </a:prstGeom>
          <a:noFill/>
          <a:ln w="19050" cap="flat" cmpd="sng">
            <a:solidFill>
              <a:srgbClr val="000000"/>
            </a:solidFill>
            <a:prstDash val="solid"/>
            <a:miter lim="8000"/>
            <a:headEnd type="none" w="sm" len="sm"/>
            <a:tailEnd type="none" w="sm" len="sm"/>
          </a:ln>
        </p:spPr>
      </p:cxnSp>
      <p:cxnSp>
        <p:nvCxnSpPr>
          <p:cNvPr id="89" name="Shape 89"/>
          <p:cNvCxnSpPr/>
          <p:nvPr/>
        </p:nvCxnSpPr>
        <p:spPr>
          <a:xfrm flipH="1">
            <a:off x="3810000" y="1257300"/>
            <a:ext cx="1219200" cy="1322784"/>
          </a:xfrm>
          <a:prstGeom prst="straightConnector1">
            <a:avLst/>
          </a:prstGeom>
          <a:noFill/>
          <a:ln w="19050" cap="flat" cmpd="sng">
            <a:solidFill>
              <a:srgbClr val="000000"/>
            </a:solidFill>
            <a:prstDash val="solid"/>
            <a:miter lim="8000"/>
            <a:headEnd type="none" w="sm" len="sm"/>
            <a:tailEnd type="none" w="sm" len="sm"/>
          </a:ln>
        </p:spPr>
      </p:cxnSp>
      <p:cxnSp>
        <p:nvCxnSpPr>
          <p:cNvPr id="90" name="Shape 90"/>
          <p:cNvCxnSpPr/>
          <p:nvPr/>
        </p:nvCxnSpPr>
        <p:spPr>
          <a:xfrm rot="10800000">
            <a:off x="2362200" y="3600450"/>
            <a:ext cx="309562" cy="742950"/>
          </a:xfrm>
          <a:prstGeom prst="straightConnector1">
            <a:avLst/>
          </a:prstGeom>
          <a:noFill/>
          <a:ln w="19050" cap="flat" cmpd="sng">
            <a:solidFill>
              <a:srgbClr val="000000"/>
            </a:solidFill>
            <a:prstDash val="solid"/>
            <a:miter lim="8000"/>
            <a:headEnd type="none" w="sm" len="sm"/>
            <a:tailEnd type="none" w="sm" len="sm"/>
          </a:ln>
        </p:spPr>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Arial"/>
              <a:buNone/>
            </a:pPr>
            <a:r>
              <a:rPr lang="en" sz="4400" b="0" i="0" u="none" strike="noStrike" cap="none">
                <a:solidFill>
                  <a:schemeClr val="dk2"/>
                </a:solidFill>
                <a:latin typeface="Arial"/>
                <a:ea typeface="Arial"/>
                <a:cs typeface="Arial"/>
                <a:sym typeface="Arial"/>
              </a:rPr>
              <a:t>S</a:t>
            </a:r>
            <a:r>
              <a:rPr lang="en" sz="4400">
                <a:solidFill>
                  <a:schemeClr val="dk2"/>
                </a:solidFill>
              </a:rPr>
              <a:t>ewer Systems</a:t>
            </a:r>
            <a:endParaRPr/>
          </a:p>
        </p:txBody>
      </p:sp>
      <p:sp>
        <p:nvSpPr>
          <p:cNvPr id="97" name="Shape 97"/>
          <p:cNvSpPr txBox="1"/>
          <p:nvPr/>
        </p:nvSpPr>
        <p:spPr>
          <a:xfrm>
            <a:off x="876300" y="1063228"/>
            <a:ext cx="7391400" cy="27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r>
              <a:rPr lang="en" sz="1800" b="0" i="0" u="none" strike="noStrike" cap="none">
                <a:solidFill>
                  <a:schemeClr val="dk1"/>
                </a:solidFill>
                <a:latin typeface="Arial"/>
                <a:ea typeface="Arial"/>
                <a:cs typeface="Arial"/>
                <a:sym typeface="Arial"/>
              </a:rPr>
              <a:t>S</a:t>
            </a:r>
            <a:r>
              <a:rPr lang="en" sz="1800">
                <a:solidFill>
                  <a:schemeClr val="dk1"/>
                </a:solidFill>
              </a:rPr>
              <a:t>ewage systems collect water from homes to one central location to be treated.</a:t>
            </a:r>
            <a:endParaRPr/>
          </a:p>
        </p:txBody>
      </p:sp>
      <p:pic>
        <p:nvPicPr>
          <p:cNvPr id="98" name="Shape 98" descr="stormsewersystem"/>
          <p:cNvPicPr preferRelativeResize="0"/>
          <p:nvPr/>
        </p:nvPicPr>
        <p:blipFill rotWithShape="1">
          <a:blip r:embed="rId3">
            <a:alphaModFix/>
          </a:blip>
          <a:srcRect/>
          <a:stretch/>
        </p:blipFill>
        <p:spPr>
          <a:xfrm>
            <a:off x="2498600" y="1531175"/>
            <a:ext cx="6536400" cy="3443700"/>
          </a:xfrm>
          <a:prstGeom prst="rect">
            <a:avLst/>
          </a:prstGeom>
          <a:noFill/>
          <a:ln>
            <a:noFill/>
          </a:ln>
        </p:spPr>
      </p:pic>
      <p:sp>
        <p:nvSpPr>
          <p:cNvPr id="99" name="Shape 99"/>
          <p:cNvSpPr txBox="1"/>
          <p:nvPr/>
        </p:nvSpPr>
        <p:spPr>
          <a:xfrm>
            <a:off x="112525" y="1958350"/>
            <a:ext cx="2431200" cy="1767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b="1" dirty="0"/>
              <a:t>Sewage is kept separate from collected rainwater.</a:t>
            </a:r>
            <a:endParaRPr sz="1800" b="1" dirty="0"/>
          </a:p>
          <a:p>
            <a:pPr marL="0" lvl="0" indent="0" rtl="0">
              <a:spcBef>
                <a:spcPts val="0"/>
              </a:spcBef>
              <a:spcAft>
                <a:spcPts val="0"/>
              </a:spcAft>
              <a:buNone/>
            </a:pPr>
            <a:endParaRPr sz="1800" b="1" dirty="0"/>
          </a:p>
          <a:p>
            <a:pPr marL="0" lvl="0" indent="0" rtl="0">
              <a:spcBef>
                <a:spcPts val="0"/>
              </a:spcBef>
              <a:spcAft>
                <a:spcPts val="0"/>
              </a:spcAft>
              <a:buNone/>
            </a:pPr>
            <a:r>
              <a:rPr lang="en" sz="1800" b="1"/>
              <a:t>Rainwater </a:t>
            </a:r>
            <a:r>
              <a:rPr lang="en" sz="1800" b="1" smtClean="0"/>
              <a:t>goes </a:t>
            </a:r>
            <a:r>
              <a:rPr lang="en" sz="1800" b="1"/>
              <a:t>straight to rivers and lakes. </a:t>
            </a:r>
            <a:endParaRPr sz="1800" b="1" dirty="0"/>
          </a:p>
          <a:p>
            <a:pPr marL="0" lvl="0" indent="0">
              <a:spcBef>
                <a:spcPts val="0"/>
              </a:spcBef>
              <a:spcAft>
                <a:spcPts val="0"/>
              </a:spcAft>
              <a:buNone/>
            </a:pPr>
            <a:r>
              <a:rPr lang="en" sz="1800" b="1" dirty="0"/>
              <a:t>NOT TREATED</a:t>
            </a:r>
            <a:endParaRPr sz="18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p:nvPr/>
        </p:nvSpPr>
        <p:spPr>
          <a:xfrm>
            <a:off x="457200" y="93672"/>
            <a:ext cx="8229600" cy="857400"/>
          </a:xfrm>
          <a:prstGeom prst="rect">
            <a:avLst/>
          </a:prstGeom>
          <a:noFill/>
          <a:ln>
            <a:noFill/>
          </a:ln>
        </p:spPr>
        <p:txBody>
          <a:bodyPr spcFirstLastPara="1" wrap="square" lIns="91425" tIns="45700" rIns="91425" bIns="45700" anchor="t" anchorCtr="0">
            <a:noAutofit/>
          </a:bodyPr>
          <a:lstStyle/>
          <a:p>
            <a:pPr marL="342900" marR="0" lvl="0" indent="-342900" algn="ctr" rtl="0">
              <a:lnSpc>
                <a:spcPct val="100000"/>
              </a:lnSpc>
              <a:spcBef>
                <a:spcPts val="0"/>
              </a:spcBef>
              <a:spcAft>
                <a:spcPts val="0"/>
              </a:spcAft>
              <a:buClr>
                <a:schemeClr val="dk1"/>
              </a:buClr>
              <a:buFont typeface="Questrial"/>
              <a:buNone/>
            </a:pPr>
            <a:r>
              <a:rPr lang="en" sz="5400" b="0" i="0" u="none" strike="noStrike" cap="none">
                <a:solidFill>
                  <a:schemeClr val="dk1"/>
                </a:solidFill>
                <a:latin typeface="Questrial"/>
                <a:ea typeface="Questrial"/>
                <a:cs typeface="Questrial"/>
                <a:sym typeface="Questrial"/>
              </a:rPr>
              <a:t> SEWAGE TREATMENT</a:t>
            </a:r>
            <a:endParaRPr/>
          </a:p>
        </p:txBody>
      </p:sp>
      <p:sp>
        <p:nvSpPr>
          <p:cNvPr id="106" name="Shape 106"/>
          <p:cNvSpPr txBox="1"/>
          <p:nvPr/>
        </p:nvSpPr>
        <p:spPr>
          <a:xfrm>
            <a:off x="282300" y="951075"/>
            <a:ext cx="3810000" cy="37719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ts val="2400"/>
              <a:buFont typeface="Questrial"/>
              <a:buChar char="•"/>
            </a:pPr>
            <a:r>
              <a:rPr lang="en" sz="2400" b="0" i="0" u="none" strike="noStrike" cap="none">
                <a:solidFill>
                  <a:schemeClr val="dk1"/>
                </a:solidFill>
                <a:latin typeface="Questrial"/>
                <a:ea typeface="Questrial"/>
                <a:cs typeface="Questrial"/>
                <a:sym typeface="Questrial"/>
              </a:rPr>
              <a:t>Sewage treatment means cleaning waste water before returning it to the watershed.</a:t>
            </a:r>
            <a:endParaRPr/>
          </a:p>
          <a:p>
            <a:pPr marL="342900" marR="0" lvl="0" indent="-342900" algn="l" rtl="0">
              <a:lnSpc>
                <a:spcPct val="80000"/>
              </a:lnSpc>
              <a:spcBef>
                <a:spcPts val="480"/>
              </a:spcBef>
              <a:spcAft>
                <a:spcPts val="0"/>
              </a:spcAft>
              <a:buClr>
                <a:schemeClr val="dk1"/>
              </a:buClr>
              <a:buSzPts val="2400"/>
              <a:buFont typeface="Questrial"/>
              <a:buChar char="•"/>
            </a:pPr>
            <a:r>
              <a:rPr lang="en" sz="2400" b="0" i="0" u="none" strike="noStrike" cap="none">
                <a:solidFill>
                  <a:schemeClr val="dk1"/>
                </a:solidFill>
                <a:latin typeface="Questrial"/>
                <a:ea typeface="Questrial"/>
                <a:cs typeface="Questrial"/>
                <a:sym typeface="Questrial"/>
              </a:rPr>
              <a:t> Sewage treatment separates solids from liquids by physical processes and purifies the liquid by biological and chemical processes </a:t>
            </a:r>
            <a:endParaRPr/>
          </a:p>
          <a:p>
            <a:pPr marL="0" marR="0" lvl="0" indent="0" algn="l" rtl="0">
              <a:lnSpc>
                <a:spcPct val="100000"/>
              </a:lnSpc>
              <a:spcBef>
                <a:spcPts val="0"/>
              </a:spcBef>
              <a:spcAft>
                <a:spcPts val="0"/>
              </a:spcAft>
              <a:buNone/>
            </a:pPr>
            <a:endParaRPr sz="2400" b="0" i="0" u="none" strike="noStrike" cap="none">
              <a:solidFill>
                <a:schemeClr val="dk1"/>
              </a:solidFill>
              <a:latin typeface="Questrial"/>
              <a:ea typeface="Questrial"/>
              <a:cs typeface="Questrial"/>
              <a:sym typeface="Questrial"/>
            </a:endParaRPr>
          </a:p>
        </p:txBody>
      </p:sp>
      <p:pic>
        <p:nvPicPr>
          <p:cNvPr id="107" name="Shape 107" descr="sewage"/>
          <p:cNvPicPr preferRelativeResize="0"/>
          <p:nvPr/>
        </p:nvPicPr>
        <p:blipFill rotWithShape="1">
          <a:blip r:embed="rId3">
            <a:alphaModFix/>
          </a:blip>
          <a:srcRect/>
          <a:stretch/>
        </p:blipFill>
        <p:spPr>
          <a:xfrm>
            <a:off x="4232275" y="1428750"/>
            <a:ext cx="4876800" cy="2763440"/>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960137" y="208700"/>
            <a:ext cx="7026300" cy="6561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accent1"/>
              </a:buClr>
              <a:buFont typeface="Questrial"/>
              <a:buNone/>
            </a:pPr>
            <a:r>
              <a:rPr lang="en" sz="4000" b="0" i="0" u="none" strike="noStrike" cap="none">
                <a:solidFill>
                  <a:srgbClr val="003171"/>
                </a:solidFill>
                <a:latin typeface="Questrial"/>
                <a:ea typeface="Questrial"/>
                <a:cs typeface="Questrial"/>
                <a:sym typeface="Questrial"/>
              </a:rPr>
              <a:t>PRIMARY TREATMENT</a:t>
            </a:r>
            <a:endParaRPr>
              <a:solidFill>
                <a:srgbClr val="003171"/>
              </a:solidFill>
            </a:endParaRPr>
          </a:p>
        </p:txBody>
      </p:sp>
      <p:sp>
        <p:nvSpPr>
          <p:cNvPr id="114" name="Shape 114"/>
          <p:cNvSpPr txBox="1">
            <a:spLocks noGrp="1"/>
          </p:cNvSpPr>
          <p:nvPr>
            <p:ph type="body" idx="1"/>
          </p:nvPr>
        </p:nvSpPr>
        <p:spPr>
          <a:xfrm>
            <a:off x="0" y="1025950"/>
            <a:ext cx="3659400" cy="3828900"/>
          </a:xfrm>
          <a:prstGeom prst="rect">
            <a:avLst/>
          </a:prstGeom>
          <a:noFill/>
          <a:ln>
            <a:noFill/>
          </a:ln>
        </p:spPr>
        <p:txBody>
          <a:bodyPr spcFirstLastPara="1" wrap="square" lIns="91425" tIns="45700" rIns="91425" bIns="45700" anchor="t" anchorCtr="0">
            <a:noAutofit/>
          </a:bodyPr>
          <a:lstStyle/>
          <a:p>
            <a:pPr marL="342900" marR="0" lvl="0" indent="-279400" algn="l" rtl="0">
              <a:lnSpc>
                <a:spcPct val="75000"/>
              </a:lnSpc>
              <a:spcBef>
                <a:spcPts val="0"/>
              </a:spcBef>
              <a:spcAft>
                <a:spcPts val="0"/>
              </a:spcAft>
              <a:buClr>
                <a:schemeClr val="accent1"/>
              </a:buClr>
              <a:buSzPts val="2128"/>
              <a:buFont typeface="Noto Symbol"/>
              <a:buChar char="○"/>
            </a:pPr>
            <a:r>
              <a:rPr lang="en" sz="2800">
                <a:latin typeface="Questrial"/>
                <a:ea typeface="Questrial"/>
                <a:cs typeface="Questrial"/>
                <a:sym typeface="Questrial"/>
              </a:rPr>
              <a:t>First large solids are screened out of the water.</a:t>
            </a:r>
            <a:endParaRPr sz="2800">
              <a:latin typeface="Questrial"/>
              <a:ea typeface="Questrial"/>
              <a:cs typeface="Questrial"/>
              <a:sym typeface="Questrial"/>
            </a:endParaRPr>
          </a:p>
          <a:p>
            <a:pPr marL="342900" marR="0" lvl="0" indent="-322072" algn="l" rtl="0">
              <a:lnSpc>
                <a:spcPct val="75000"/>
              </a:lnSpc>
              <a:spcBef>
                <a:spcPts val="0"/>
              </a:spcBef>
              <a:spcAft>
                <a:spcPts val="0"/>
              </a:spcAft>
              <a:buClr>
                <a:schemeClr val="accent1"/>
              </a:buClr>
              <a:buSzPts val="2800"/>
              <a:buFont typeface="Questrial"/>
              <a:buChar char="○"/>
            </a:pPr>
            <a:r>
              <a:rPr lang="en" sz="2800">
                <a:latin typeface="Questrial"/>
                <a:ea typeface="Questrial"/>
                <a:cs typeface="Questrial"/>
                <a:sym typeface="Questrial"/>
              </a:rPr>
              <a:t>Bags, toys, hygiene products, etc.</a:t>
            </a:r>
            <a:endParaRPr sz="2800">
              <a:latin typeface="Questrial"/>
              <a:ea typeface="Questrial"/>
              <a:cs typeface="Questrial"/>
              <a:sym typeface="Questrial"/>
            </a:endParaRPr>
          </a:p>
          <a:p>
            <a:pPr marL="342900" marR="0" lvl="0" indent="-322072" algn="l" rtl="0">
              <a:lnSpc>
                <a:spcPct val="75000"/>
              </a:lnSpc>
              <a:spcBef>
                <a:spcPts val="0"/>
              </a:spcBef>
              <a:spcAft>
                <a:spcPts val="0"/>
              </a:spcAft>
              <a:buClr>
                <a:schemeClr val="accent1"/>
              </a:buClr>
              <a:buSzPts val="2800"/>
              <a:buFont typeface="Questrial"/>
              <a:buChar char="○"/>
            </a:pPr>
            <a:r>
              <a:rPr lang="en" sz="2800">
                <a:latin typeface="Questrial"/>
                <a:ea typeface="Questrial"/>
                <a:cs typeface="Questrial"/>
                <a:sym typeface="Questrial"/>
              </a:rPr>
              <a:t>Fats, oil, and grease (fog) is skimmed off the top as well.</a:t>
            </a:r>
            <a:endParaRPr sz="2800">
              <a:latin typeface="Questrial"/>
              <a:ea typeface="Questrial"/>
              <a:cs typeface="Questrial"/>
              <a:sym typeface="Questrial"/>
            </a:endParaRPr>
          </a:p>
        </p:txBody>
      </p:sp>
      <p:pic>
        <p:nvPicPr>
          <p:cNvPr id="115" name="Shape 115"/>
          <p:cNvPicPr preferRelativeResize="0"/>
          <p:nvPr/>
        </p:nvPicPr>
        <p:blipFill>
          <a:blip r:embed="rId3">
            <a:alphaModFix/>
          </a:blip>
          <a:stretch>
            <a:fillRect/>
          </a:stretch>
        </p:blipFill>
        <p:spPr>
          <a:xfrm>
            <a:off x="3704450" y="1161631"/>
            <a:ext cx="5299900" cy="355754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4">
                                            <p:txEl>
                                              <p:pRg st="0" end="0"/>
                                            </p:txEl>
                                          </p:spTgt>
                                        </p:tgtEl>
                                        <p:attrNameLst>
                                          <p:attrName>style.visibility</p:attrName>
                                        </p:attrNameLst>
                                      </p:cBhvr>
                                      <p:to>
                                        <p:strVal val="visible"/>
                                      </p:to>
                                    </p:set>
                                    <p:animEffect transition="in" filter="fade">
                                      <p:cBhvr>
                                        <p:cTn id="7" dur="1000"/>
                                        <p:tgtEl>
                                          <p:spTgt spid="1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4">
                                            <p:txEl>
                                              <p:pRg st="1" end="1"/>
                                            </p:txEl>
                                          </p:spTgt>
                                        </p:tgtEl>
                                        <p:attrNameLst>
                                          <p:attrName>style.visibility</p:attrName>
                                        </p:attrNameLst>
                                      </p:cBhvr>
                                      <p:to>
                                        <p:strVal val="visible"/>
                                      </p:to>
                                    </p:set>
                                    <p:animEffect transition="in" filter="fade">
                                      <p:cBhvr>
                                        <p:cTn id="12" dur="1000"/>
                                        <p:tgtEl>
                                          <p:spTgt spid="1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4">
                                            <p:txEl>
                                              <p:pRg st="2" end="2"/>
                                            </p:txEl>
                                          </p:spTgt>
                                        </p:tgtEl>
                                        <p:attrNameLst>
                                          <p:attrName>style.visibility</p:attrName>
                                        </p:attrNameLst>
                                      </p:cBhvr>
                                      <p:to>
                                        <p:strVal val="visible"/>
                                      </p:to>
                                    </p:set>
                                    <p:animEffect transition="in" filter="fade">
                                      <p:cBhvr>
                                        <p:cTn id="17" dur="1000"/>
                                        <p:tgtEl>
                                          <p:spTgt spid="1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1059663" y="240240"/>
            <a:ext cx="7024800" cy="5988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accent1"/>
              </a:buClr>
              <a:buFont typeface="Questrial"/>
              <a:buNone/>
            </a:pPr>
            <a:r>
              <a:rPr lang="en" sz="4000" b="0" i="0" u="none" strike="noStrike" cap="none">
                <a:solidFill>
                  <a:srgbClr val="003171"/>
                </a:solidFill>
                <a:latin typeface="Questrial"/>
                <a:ea typeface="Questrial"/>
                <a:cs typeface="Questrial"/>
                <a:sym typeface="Questrial"/>
              </a:rPr>
              <a:t>PRIMARY TREATMENT</a:t>
            </a:r>
            <a:endParaRPr>
              <a:solidFill>
                <a:srgbClr val="003171"/>
              </a:solidFill>
            </a:endParaRPr>
          </a:p>
        </p:txBody>
      </p:sp>
      <p:sp>
        <p:nvSpPr>
          <p:cNvPr id="122" name="Shape 122"/>
          <p:cNvSpPr txBox="1">
            <a:spLocks noGrp="1"/>
          </p:cNvSpPr>
          <p:nvPr>
            <p:ph type="body" idx="1"/>
          </p:nvPr>
        </p:nvSpPr>
        <p:spPr>
          <a:xfrm>
            <a:off x="406925" y="1342003"/>
            <a:ext cx="4800600" cy="3372000"/>
          </a:xfrm>
          <a:prstGeom prst="rect">
            <a:avLst/>
          </a:prstGeom>
          <a:noFill/>
          <a:ln>
            <a:noFill/>
          </a:ln>
        </p:spPr>
        <p:txBody>
          <a:bodyPr spcFirstLastPara="1" wrap="square" lIns="91425" tIns="45700" rIns="91425" bIns="45700" anchor="t" anchorCtr="0">
            <a:noAutofit/>
          </a:bodyPr>
          <a:lstStyle/>
          <a:p>
            <a:pPr marL="342900" marR="0" lvl="0" indent="-373380" algn="l" rtl="0">
              <a:lnSpc>
                <a:spcPct val="90000"/>
              </a:lnSpc>
              <a:spcBef>
                <a:spcPts val="0"/>
              </a:spcBef>
              <a:spcAft>
                <a:spcPts val="0"/>
              </a:spcAft>
              <a:buClr>
                <a:schemeClr val="accent1"/>
              </a:buClr>
              <a:buSzPts val="3000"/>
              <a:buFont typeface="Noto Symbol"/>
              <a:buChar char="○"/>
            </a:pPr>
            <a:r>
              <a:rPr lang="en" sz="3000">
                <a:latin typeface="Questrial"/>
                <a:ea typeface="Questrial"/>
                <a:cs typeface="Questrial"/>
                <a:sym typeface="Questrial"/>
              </a:rPr>
              <a:t>Liquid is then sent to settling tanks for sand, grit, and small particles to settle out.</a:t>
            </a:r>
            <a:endParaRPr sz="3000"/>
          </a:p>
        </p:txBody>
      </p:sp>
      <p:pic>
        <p:nvPicPr>
          <p:cNvPr id="123" name="Shape 123" descr="tank"/>
          <p:cNvPicPr preferRelativeResize="0"/>
          <p:nvPr/>
        </p:nvPicPr>
        <p:blipFill rotWithShape="1">
          <a:blip r:embed="rId3">
            <a:alphaModFix/>
          </a:blip>
          <a:srcRect/>
          <a:stretch/>
        </p:blipFill>
        <p:spPr>
          <a:xfrm>
            <a:off x="5207537" y="1564500"/>
            <a:ext cx="3581400" cy="2014500"/>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1617" y="1812557"/>
            <a:ext cx="5329370" cy="3190009"/>
          </a:xfrm>
          <a:prstGeom prst="rect">
            <a:avLst/>
          </a:prstGeom>
          <a:ln>
            <a:noFill/>
          </a:ln>
          <a:effectLst>
            <a:softEdge rad="112500"/>
          </a:effectLst>
        </p:spPr>
      </p:pic>
      <p:sp>
        <p:nvSpPr>
          <p:cNvPr id="129" name="Shape 129"/>
          <p:cNvSpPr txBox="1">
            <a:spLocks noGrp="1"/>
          </p:cNvSpPr>
          <p:nvPr>
            <p:ph type="title"/>
          </p:nvPr>
        </p:nvSpPr>
        <p:spPr>
          <a:xfrm>
            <a:off x="99266" y="97757"/>
            <a:ext cx="7024800" cy="8574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accent1"/>
              </a:buClr>
              <a:buFont typeface="Questrial"/>
              <a:buNone/>
            </a:pPr>
            <a:r>
              <a:rPr lang="en" sz="4000" b="0" i="0" u="none" strike="noStrike" cap="none" dirty="0">
                <a:solidFill>
                  <a:srgbClr val="003171"/>
                </a:solidFill>
                <a:latin typeface="Questrial"/>
                <a:ea typeface="Questrial"/>
                <a:cs typeface="Questrial"/>
                <a:sym typeface="Questrial"/>
              </a:rPr>
              <a:t>SLUDGE TREATMENT</a:t>
            </a:r>
            <a:endParaRPr dirty="0">
              <a:solidFill>
                <a:srgbClr val="003171"/>
              </a:solidFill>
            </a:endParaRPr>
          </a:p>
        </p:txBody>
      </p:sp>
      <p:sp>
        <p:nvSpPr>
          <p:cNvPr id="130" name="Shape 130"/>
          <p:cNvSpPr txBox="1">
            <a:spLocks noGrp="1"/>
          </p:cNvSpPr>
          <p:nvPr>
            <p:ph type="body" idx="1"/>
          </p:nvPr>
        </p:nvSpPr>
        <p:spPr>
          <a:xfrm>
            <a:off x="0" y="955157"/>
            <a:ext cx="6777000" cy="2631300"/>
          </a:xfrm>
          <a:prstGeom prst="rect">
            <a:avLst/>
          </a:prstGeom>
          <a:noFill/>
          <a:ln>
            <a:noFill/>
          </a:ln>
        </p:spPr>
        <p:txBody>
          <a:bodyPr spcFirstLastPara="1" wrap="square" lIns="91425" tIns="45700" rIns="91425" bIns="45700" anchor="t" anchorCtr="0">
            <a:noAutofit/>
          </a:bodyPr>
          <a:lstStyle/>
          <a:p>
            <a:pPr marL="342900" marR="0" lvl="0" indent="-279400" algn="l" rtl="0">
              <a:lnSpc>
                <a:spcPct val="80000"/>
              </a:lnSpc>
              <a:spcBef>
                <a:spcPts val="0"/>
              </a:spcBef>
              <a:spcAft>
                <a:spcPts val="0"/>
              </a:spcAft>
              <a:buClr>
                <a:schemeClr val="accent1"/>
              </a:buClr>
              <a:buSzPts val="1368"/>
              <a:buFont typeface="Noto Symbol"/>
              <a:buChar char="○"/>
            </a:pPr>
            <a:r>
              <a:rPr lang="en" b="0" i="0" u="none" strike="noStrike" cap="none" dirty="0">
                <a:solidFill>
                  <a:schemeClr val="dk2"/>
                </a:solidFill>
                <a:latin typeface="Questrial"/>
                <a:ea typeface="Questrial"/>
                <a:cs typeface="Questrial"/>
                <a:sym typeface="Questrial"/>
              </a:rPr>
              <a:t>Sludge is an excellent soil conditioner and is used as a fertilizer on farmland. </a:t>
            </a:r>
            <a:endParaRP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990600" y="514350"/>
            <a:ext cx="7024687" cy="484584"/>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accent1"/>
              </a:buClr>
              <a:buFont typeface="Questrial"/>
              <a:buNone/>
            </a:pPr>
            <a:r>
              <a:rPr lang="en" sz="3600" b="0" i="0" u="none" strike="noStrike" cap="none">
                <a:solidFill>
                  <a:srgbClr val="003171"/>
                </a:solidFill>
                <a:latin typeface="Questrial"/>
                <a:ea typeface="Questrial"/>
                <a:cs typeface="Questrial"/>
                <a:sym typeface="Questrial"/>
              </a:rPr>
              <a:t>SECONDARY TREATMENT</a:t>
            </a:r>
            <a:endParaRPr>
              <a:solidFill>
                <a:srgbClr val="003171"/>
              </a:solidFill>
            </a:endParaRPr>
          </a:p>
        </p:txBody>
      </p:sp>
      <p:sp>
        <p:nvSpPr>
          <p:cNvPr id="138" name="Shape 138"/>
          <p:cNvSpPr txBox="1">
            <a:spLocks noGrp="1"/>
          </p:cNvSpPr>
          <p:nvPr>
            <p:ph type="body" idx="1"/>
          </p:nvPr>
        </p:nvSpPr>
        <p:spPr>
          <a:xfrm>
            <a:off x="479425" y="1241400"/>
            <a:ext cx="7112866" cy="1289100"/>
          </a:xfrm>
          <a:prstGeom prst="rect">
            <a:avLst/>
          </a:prstGeom>
          <a:noFill/>
          <a:ln>
            <a:noFill/>
          </a:ln>
        </p:spPr>
        <p:txBody>
          <a:bodyPr spcFirstLastPara="1" wrap="square" lIns="91425" tIns="45700" rIns="91425" bIns="45700" anchor="t" anchorCtr="0">
            <a:noAutofit/>
          </a:bodyPr>
          <a:lstStyle/>
          <a:p>
            <a:pPr marL="342900" marR="0" lvl="0" indent="-279400" algn="l" rtl="0">
              <a:lnSpc>
                <a:spcPct val="90000"/>
              </a:lnSpc>
              <a:spcBef>
                <a:spcPts val="0"/>
              </a:spcBef>
              <a:spcAft>
                <a:spcPts val="0"/>
              </a:spcAft>
              <a:buClr>
                <a:schemeClr val="accent1"/>
              </a:buClr>
              <a:buSzPts val="1520"/>
              <a:buFont typeface="Noto Symbol"/>
              <a:buChar char="○"/>
            </a:pPr>
            <a:r>
              <a:rPr lang="en" dirty="0">
                <a:latin typeface="Questrial"/>
                <a:ea typeface="Questrial"/>
                <a:cs typeface="Questrial"/>
                <a:sym typeface="Questrial"/>
              </a:rPr>
              <a:t>Microorganisms are used to break down dissolved organic material in the water.</a:t>
            </a:r>
            <a:endParaRPr dirty="0"/>
          </a:p>
        </p:txBody>
      </p:sp>
      <p:pic>
        <p:nvPicPr>
          <p:cNvPr id="139" name="Shape 139" descr="percolat"/>
          <p:cNvPicPr preferRelativeResize="0"/>
          <p:nvPr/>
        </p:nvPicPr>
        <p:blipFill rotWithShape="1">
          <a:blip r:embed="rId3">
            <a:alphaModFix/>
          </a:blip>
          <a:srcRect/>
          <a:stretch/>
        </p:blipFill>
        <p:spPr>
          <a:xfrm>
            <a:off x="4400261" y="2357004"/>
            <a:ext cx="4267200" cy="2400300"/>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Wave">
  <a:themeElements>
    <a:clrScheme name="Custom 506">
      <a:dk1>
        <a:srgbClr val="000000"/>
      </a:dk1>
      <a:lt1>
        <a:srgbClr val="FFFFFF"/>
      </a:lt1>
      <a:dk2>
        <a:srgbClr val="00387E"/>
      </a:dk2>
      <a:lt2>
        <a:srgbClr val="C6DFFF"/>
      </a:lt2>
      <a:accent1>
        <a:srgbClr val="4F81BD"/>
      </a:accent1>
      <a:accent2>
        <a:srgbClr val="C0504D"/>
      </a:accent2>
      <a:accent3>
        <a:srgbClr val="9BBB59"/>
      </a:accent3>
      <a:accent4>
        <a:srgbClr val="8064A2"/>
      </a:accent4>
      <a:accent5>
        <a:srgbClr val="4BACC6"/>
      </a:accent5>
      <a:accent6>
        <a:srgbClr val="F79646"/>
      </a:accent6>
      <a:hlink>
        <a:srgbClr val="00387E"/>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295</TotalTime>
  <Words>766</Words>
  <Application>Microsoft Office PowerPoint</Application>
  <PresentationFormat>On-screen Show (16:9)</PresentationFormat>
  <Paragraphs>149</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Trebuchet MS</vt:lpstr>
      <vt:lpstr>Noto Symbol</vt:lpstr>
      <vt:lpstr>Questrial</vt:lpstr>
      <vt:lpstr>Wave</vt:lpstr>
      <vt:lpstr>Sewage Treatment</vt:lpstr>
      <vt:lpstr>PowerPoint Presentation</vt:lpstr>
      <vt:lpstr>PowerPoint Presentation</vt:lpstr>
      <vt:lpstr>PowerPoint Presentation</vt:lpstr>
      <vt:lpstr>PowerPoint Presentation</vt:lpstr>
      <vt:lpstr>PRIMARY TREATMENT</vt:lpstr>
      <vt:lpstr>PRIMARY TREATMENT</vt:lpstr>
      <vt:lpstr>SLUDGE TREATMENT</vt:lpstr>
      <vt:lpstr>SECONDARY TREATMENT</vt:lpstr>
      <vt:lpstr>SECONDARY TREATMENT</vt:lpstr>
      <vt:lpstr>PowerPoint Presentation</vt:lpstr>
      <vt:lpstr>TERTIARY TREATMENT</vt:lpstr>
      <vt:lpstr>POLLUTION FROM SEWAGE</vt:lpstr>
      <vt:lpstr>PowerPoint Presentation</vt:lpstr>
      <vt:lpstr>Mock Essay</vt:lpstr>
      <vt:lpstr>WATER POLLUTION CONTROL LAWS</vt:lpstr>
      <vt:lpstr>WATER POLLUTION CONTROL LAWS</vt:lpstr>
      <vt:lpstr>Homework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Sewage Treatment</dc:title>
  <dc:creator>COLLIER, RANDI</dc:creator>
  <cp:lastModifiedBy>COLLIER, RANDI</cp:lastModifiedBy>
  <cp:revision>5</cp:revision>
  <cp:lastPrinted>2018-03-18T23:20:51Z</cp:lastPrinted>
  <dcterms:modified xsi:type="dcterms:W3CDTF">2018-03-20T17:41:14Z</dcterms:modified>
</cp:coreProperties>
</file>