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Questrial"/>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schemas.openxmlformats.org/officeDocument/2006/relationships/font" Target="fonts/Questrial-regular.fntdata"/><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27272"/>
              <a:buChar char="●"/>
              <a:defRPr sz="1100"/>
            </a:lvl1pPr>
            <a:lvl2pPr lvl="1">
              <a:spcBef>
                <a:spcPts val="0"/>
              </a:spcBef>
              <a:buSzPct val="127272"/>
              <a:buChar char="○"/>
              <a:defRPr sz="1100"/>
            </a:lvl2pPr>
            <a:lvl3pPr lvl="2">
              <a:spcBef>
                <a:spcPts val="0"/>
              </a:spcBef>
              <a:buSzPct val="127272"/>
              <a:buChar char="■"/>
              <a:defRPr sz="1100"/>
            </a:lvl3pPr>
            <a:lvl4pPr lvl="3">
              <a:spcBef>
                <a:spcPts val="0"/>
              </a:spcBef>
              <a:buSzPct val="127272"/>
              <a:buChar char="●"/>
              <a:defRPr sz="1100"/>
            </a:lvl4pPr>
            <a:lvl5pPr lvl="4">
              <a:spcBef>
                <a:spcPts val="0"/>
              </a:spcBef>
              <a:buSzPct val="127272"/>
              <a:buChar char="○"/>
              <a:defRPr sz="1100"/>
            </a:lvl5pPr>
            <a:lvl6pPr lvl="5">
              <a:spcBef>
                <a:spcPts val="0"/>
              </a:spcBef>
              <a:buSzPct val="127272"/>
              <a:buChar char="■"/>
              <a:defRPr sz="1100"/>
            </a:lvl6pPr>
            <a:lvl7pPr lvl="6">
              <a:spcBef>
                <a:spcPts val="0"/>
              </a:spcBef>
              <a:buSzPct val="127272"/>
              <a:buChar char="●"/>
              <a:defRPr sz="1100"/>
            </a:lvl7pPr>
            <a:lvl8pPr lvl="7">
              <a:spcBef>
                <a:spcPts val="0"/>
              </a:spcBef>
              <a:buSzPct val="127272"/>
              <a:buChar char="○"/>
              <a:defRPr sz="1100"/>
            </a:lvl8pPr>
            <a:lvl9pPr lvl="8">
              <a:spcBef>
                <a:spcPts val="0"/>
              </a:spcBef>
              <a:buSzPct val="127272"/>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68" name="Shape 168"/>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75" name="Shape 175"/>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81" name="Shape 181"/>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90" name="Shape 190"/>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96" name="Shape 19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Shape 210"/>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11" name="Shape 211"/>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23" name="Shape 223"/>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37" name="Shape 237"/>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Shape 251"/>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52" name="Shape 25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Shape 26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67" name="Shape 26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83" name="Shape 83"/>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914400" y="4343400"/>
            <a:ext cx="5029200" cy="4114800"/>
          </a:xfrm>
          <a:prstGeom prst="rect">
            <a:avLst/>
          </a:prstGeom>
          <a:noFill/>
          <a:ln>
            <a:noFill/>
          </a:ln>
        </p:spPr>
        <p:txBody>
          <a:bodyPr anchorCtr="0" anchor="t" bIns="44450" lIns="90475" rIns="90475" wrap="square" tIns="44450">
            <a:noAutofit/>
          </a:bodyPr>
          <a:lstStyle/>
          <a:p>
            <a:pPr lvl="0">
              <a:spcBef>
                <a:spcPts val="0"/>
              </a:spcBef>
              <a:buNone/>
            </a:pPr>
            <a:r>
              <a:t/>
            </a:r>
            <a:endParaRPr/>
          </a:p>
        </p:txBody>
      </p:sp>
      <p:sp>
        <p:nvSpPr>
          <p:cNvPr id="89" name="Shape 89"/>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95" name="Shape 95"/>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0" name="Shape 110"/>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32" name="Shape 132"/>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39" name="Shape 139"/>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914400" y="4343400"/>
            <a:ext cx="50292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44" name="Shape 144"/>
          <p:cNvSpPr/>
          <p:nvPr>
            <p:ph idx="2" type="sldImg"/>
          </p:nvPr>
        </p:nvSpPr>
        <p:spPr>
          <a:xfrm>
            <a:off x="381000" y="685800"/>
            <a:ext cx="60959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8" name="Shape 8"/>
        <p:cNvGrpSpPr/>
        <p:nvPr/>
      </p:nvGrpSpPr>
      <p:grpSpPr>
        <a:xfrm>
          <a:off x="0" y="0"/>
          <a:ext cx="0" cy="0"/>
          <a:chOff x="0" y="0"/>
          <a:chExt cx="0" cy="0"/>
        </a:xfrm>
      </p:grpSpPr>
      <p:sp>
        <p:nvSpPr>
          <p:cNvPr id="9" name="Shape 9"/>
          <p:cNvSpPr/>
          <p:nvPr/>
        </p:nvSpPr>
        <p:spPr>
          <a:xfrm>
            <a:off x="0" y="0"/>
            <a:ext cx="9144000" cy="5176500"/>
          </a:xfrm>
          <a:prstGeom prst="rect">
            <a:avLst/>
          </a:prstGeom>
          <a:gradFill>
            <a:gsLst>
              <a:gs pos="0">
                <a:srgbClr val="003171"/>
              </a:gs>
              <a:gs pos="100000">
                <a:srgbClr val="549FFF"/>
              </a:gs>
            </a:gsLst>
            <a:lin ang="7920000" scaled="0"/>
          </a:gradFill>
          <a:ln>
            <a:noFill/>
          </a:ln>
        </p:spPr>
        <p:txBody>
          <a:bodyPr anchorCtr="0" anchor="ctr" bIns="45700" lIns="91425" rIns="91425" wrap="square" tIns="45700">
            <a:noAutofit/>
          </a:bodyPr>
          <a:lstStyle/>
          <a:p>
            <a:pPr lvl="0">
              <a:spcBef>
                <a:spcPts val="0"/>
              </a:spcBef>
              <a:buNone/>
            </a:pPr>
            <a:r>
              <a:t/>
            </a:r>
            <a:endParaRPr/>
          </a:p>
        </p:txBody>
      </p:sp>
      <p:sp>
        <p:nvSpPr>
          <p:cNvPr id="10" name="Shape 10"/>
          <p:cNvSpPr/>
          <p:nvPr/>
        </p:nvSpPr>
        <p:spPr>
          <a:xfrm flipH="1">
            <a:off x="-3833" y="12040"/>
            <a:ext cx="10925833" cy="5165066"/>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11" name="Shape 11"/>
          <p:cNvSpPr/>
          <p:nvPr/>
        </p:nvSpPr>
        <p:spPr>
          <a:xfrm flipH="1">
            <a:off x="14659" y="661"/>
            <a:ext cx="10500941" cy="5165066"/>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b" bIns="45700" lIns="91425" rIns="91425" wrap="square" tIns="45700">
            <a:noAutofit/>
          </a:bodyPr>
          <a:lstStyle/>
          <a:p>
            <a:pPr lvl="0">
              <a:spcBef>
                <a:spcPts val="0"/>
              </a:spcBef>
              <a:buNone/>
            </a:pPr>
            <a:r>
              <a:t/>
            </a:r>
            <a:endParaRPr/>
          </a:p>
        </p:txBody>
      </p:sp>
      <p:sp>
        <p:nvSpPr>
          <p:cNvPr id="12" name="Shape 12"/>
          <p:cNvSpPr/>
          <p:nvPr/>
        </p:nvSpPr>
        <p:spPr>
          <a:xfrm>
            <a:off x="-846667" y="-661"/>
            <a:ext cx="2167467" cy="5176309"/>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wrap="square" tIns="45700">
            <a:noAutofit/>
          </a:bodyPr>
          <a:lstStyle/>
          <a:p>
            <a:pPr lvl="0">
              <a:spcBef>
                <a:spcPts val="0"/>
              </a:spcBef>
              <a:buNone/>
            </a:pPr>
            <a:r>
              <a:t/>
            </a:r>
            <a:endParaRPr/>
          </a:p>
        </p:txBody>
      </p:sp>
      <p:sp>
        <p:nvSpPr>
          <p:cNvPr id="13" name="Shape 13"/>
          <p:cNvSpPr/>
          <p:nvPr/>
        </p:nvSpPr>
        <p:spPr>
          <a:xfrm flipH="1" rot="10800000">
            <a:off x="-524934" y="132"/>
            <a:ext cx="1403435" cy="5176309"/>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wrap="square" tIns="45700">
            <a:noAutofit/>
          </a:bodyPr>
          <a:lstStyle/>
          <a:p>
            <a:pPr lvl="0">
              <a:spcBef>
                <a:spcPts val="0"/>
              </a:spcBef>
              <a:buNone/>
            </a:pPr>
            <a:r>
              <a:t/>
            </a:r>
            <a:endParaRPr/>
          </a:p>
        </p:txBody>
      </p:sp>
      <p:sp>
        <p:nvSpPr>
          <p:cNvPr id="14" name="Shape 14"/>
          <p:cNvSpPr txBox="1"/>
          <p:nvPr>
            <p:ph type="ctrTitle"/>
          </p:nvPr>
        </p:nvSpPr>
        <p:spPr>
          <a:xfrm>
            <a:off x="1082040" y="1242060"/>
            <a:ext cx="7050900" cy="1102500"/>
          </a:xfrm>
          <a:prstGeom prst="rect">
            <a:avLst/>
          </a:prstGeom>
        </p:spPr>
        <p:txBody>
          <a:bodyPr anchorCtr="0" anchor="b" bIns="91425" lIns="91425" rIns="91425" wrap="square" tIns="91425"/>
          <a:lstStyle>
            <a:lvl1pPr lvl="0" algn="r">
              <a:spcBef>
                <a:spcPts val="0"/>
              </a:spcBef>
              <a:buClr>
                <a:schemeClr val="lt1"/>
              </a:buClr>
              <a:buSzPct val="100000"/>
              <a:defRPr sz="4800">
                <a:solidFill>
                  <a:schemeClr val="lt1"/>
                </a:solidFill>
              </a:defRPr>
            </a:lvl1pPr>
            <a:lvl2pPr lvl="1" algn="r">
              <a:spcBef>
                <a:spcPts val="0"/>
              </a:spcBef>
              <a:buClr>
                <a:schemeClr val="lt1"/>
              </a:buClr>
              <a:buSzPct val="100000"/>
              <a:defRPr sz="4800">
                <a:solidFill>
                  <a:schemeClr val="lt1"/>
                </a:solidFill>
              </a:defRPr>
            </a:lvl2pPr>
            <a:lvl3pPr lvl="2" algn="r">
              <a:spcBef>
                <a:spcPts val="0"/>
              </a:spcBef>
              <a:buClr>
                <a:schemeClr val="lt1"/>
              </a:buClr>
              <a:buSzPct val="100000"/>
              <a:defRPr sz="4800">
                <a:solidFill>
                  <a:schemeClr val="lt1"/>
                </a:solidFill>
              </a:defRPr>
            </a:lvl3pPr>
            <a:lvl4pPr lvl="3" algn="r">
              <a:spcBef>
                <a:spcPts val="0"/>
              </a:spcBef>
              <a:buClr>
                <a:schemeClr val="lt1"/>
              </a:buClr>
              <a:buSzPct val="100000"/>
              <a:defRPr sz="4800">
                <a:solidFill>
                  <a:schemeClr val="lt1"/>
                </a:solidFill>
              </a:defRPr>
            </a:lvl4pPr>
            <a:lvl5pPr lvl="4" algn="r">
              <a:spcBef>
                <a:spcPts val="0"/>
              </a:spcBef>
              <a:buClr>
                <a:schemeClr val="lt1"/>
              </a:buClr>
              <a:buSzPct val="100000"/>
              <a:defRPr sz="4800">
                <a:solidFill>
                  <a:schemeClr val="lt1"/>
                </a:solidFill>
              </a:defRPr>
            </a:lvl5pPr>
            <a:lvl6pPr lvl="5" algn="r">
              <a:spcBef>
                <a:spcPts val="0"/>
              </a:spcBef>
              <a:buClr>
                <a:schemeClr val="lt1"/>
              </a:buClr>
              <a:buSzPct val="100000"/>
              <a:defRPr sz="4800">
                <a:solidFill>
                  <a:schemeClr val="lt1"/>
                </a:solidFill>
              </a:defRPr>
            </a:lvl6pPr>
            <a:lvl7pPr lvl="6" algn="r">
              <a:spcBef>
                <a:spcPts val="0"/>
              </a:spcBef>
              <a:buClr>
                <a:schemeClr val="lt1"/>
              </a:buClr>
              <a:buSzPct val="100000"/>
              <a:defRPr sz="4800">
                <a:solidFill>
                  <a:schemeClr val="lt1"/>
                </a:solidFill>
              </a:defRPr>
            </a:lvl7pPr>
            <a:lvl8pPr lvl="7" algn="r">
              <a:spcBef>
                <a:spcPts val="0"/>
              </a:spcBef>
              <a:buClr>
                <a:schemeClr val="lt1"/>
              </a:buClr>
              <a:buSzPct val="100000"/>
              <a:defRPr sz="4800">
                <a:solidFill>
                  <a:schemeClr val="lt1"/>
                </a:solidFill>
              </a:defRPr>
            </a:lvl8pPr>
            <a:lvl9pPr lvl="8" algn="r">
              <a:spcBef>
                <a:spcPts val="0"/>
              </a:spcBef>
              <a:buClr>
                <a:schemeClr val="lt1"/>
              </a:buClr>
              <a:buSzPct val="100000"/>
              <a:defRPr sz="4800">
                <a:solidFill>
                  <a:schemeClr val="lt1"/>
                </a:solidFill>
              </a:defRPr>
            </a:lvl9pPr>
          </a:lstStyle>
          <a:p/>
        </p:txBody>
      </p:sp>
      <p:sp>
        <p:nvSpPr>
          <p:cNvPr id="15" name="Shape 15"/>
          <p:cNvSpPr txBox="1"/>
          <p:nvPr>
            <p:ph idx="1" type="subTitle"/>
          </p:nvPr>
        </p:nvSpPr>
        <p:spPr>
          <a:xfrm>
            <a:off x="1082040" y="2423160"/>
            <a:ext cx="7035900" cy="694200"/>
          </a:xfrm>
          <a:prstGeom prst="rect">
            <a:avLst/>
          </a:prstGeom>
        </p:spPr>
        <p:txBody>
          <a:bodyPr anchorCtr="0" anchor="t" bIns="91425" lIns="91425" rIns="91425" wrap="square" tIns="91425"/>
          <a:lstStyle>
            <a:lvl1pPr lvl="0" algn="r">
              <a:spcBef>
                <a:spcPts val="0"/>
              </a:spcBef>
              <a:buClr>
                <a:schemeClr val="lt1"/>
              </a:buClr>
              <a:buSzPct val="100000"/>
              <a:buNone/>
              <a:defRPr sz="2400">
                <a:solidFill>
                  <a:schemeClr val="lt1"/>
                </a:solidFill>
              </a:defRPr>
            </a:lvl1pPr>
            <a:lvl2pPr lvl="1" algn="r">
              <a:spcBef>
                <a:spcPts val="0"/>
              </a:spcBef>
              <a:buClr>
                <a:schemeClr val="lt1"/>
              </a:buClr>
              <a:buSzPct val="100000"/>
              <a:buNone/>
              <a:defRPr sz="2400">
                <a:solidFill>
                  <a:schemeClr val="lt1"/>
                </a:solidFill>
              </a:defRPr>
            </a:lvl2pPr>
            <a:lvl3pPr lvl="2" algn="r">
              <a:spcBef>
                <a:spcPts val="0"/>
              </a:spcBef>
              <a:buClr>
                <a:schemeClr val="lt1"/>
              </a:buClr>
              <a:buNone/>
              <a:defRPr>
                <a:solidFill>
                  <a:schemeClr val="lt1"/>
                </a:solidFill>
              </a:defRPr>
            </a:lvl3pPr>
            <a:lvl4pPr lvl="3" algn="r">
              <a:spcBef>
                <a:spcPts val="0"/>
              </a:spcBef>
              <a:buClr>
                <a:schemeClr val="lt1"/>
              </a:buClr>
              <a:buSzPct val="100000"/>
              <a:buNone/>
              <a:defRPr sz="2400">
                <a:solidFill>
                  <a:schemeClr val="lt1"/>
                </a:solidFill>
              </a:defRPr>
            </a:lvl4pPr>
            <a:lvl5pPr lvl="4" algn="r">
              <a:spcBef>
                <a:spcPts val="0"/>
              </a:spcBef>
              <a:buClr>
                <a:schemeClr val="lt1"/>
              </a:buClr>
              <a:buSzPct val="100000"/>
              <a:buNone/>
              <a:defRPr sz="2400">
                <a:solidFill>
                  <a:schemeClr val="lt1"/>
                </a:solidFill>
              </a:defRPr>
            </a:lvl5pPr>
            <a:lvl6pPr lvl="5" algn="r">
              <a:spcBef>
                <a:spcPts val="0"/>
              </a:spcBef>
              <a:buClr>
                <a:schemeClr val="lt1"/>
              </a:buClr>
              <a:buSzPct val="100000"/>
              <a:buNone/>
              <a:defRPr sz="2400">
                <a:solidFill>
                  <a:schemeClr val="lt1"/>
                </a:solidFill>
              </a:defRPr>
            </a:lvl6pPr>
            <a:lvl7pPr lvl="6" algn="r">
              <a:spcBef>
                <a:spcPts val="0"/>
              </a:spcBef>
              <a:buClr>
                <a:schemeClr val="lt1"/>
              </a:buClr>
              <a:buSzPct val="100000"/>
              <a:buNone/>
              <a:defRPr sz="2400">
                <a:solidFill>
                  <a:schemeClr val="lt1"/>
                </a:solidFill>
              </a:defRPr>
            </a:lvl7pPr>
            <a:lvl8pPr lvl="7" algn="r">
              <a:spcBef>
                <a:spcPts val="0"/>
              </a:spcBef>
              <a:buClr>
                <a:schemeClr val="lt1"/>
              </a:buClr>
              <a:buSzPct val="100000"/>
              <a:buNone/>
              <a:defRPr sz="2400">
                <a:solidFill>
                  <a:schemeClr val="lt1"/>
                </a:solidFill>
              </a:defRPr>
            </a:lvl8pPr>
            <a:lvl9pPr lvl="8" algn="r">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AndClipArt">
  <p:cSld name="Title, Text and Clip Art">
    <p:spTree>
      <p:nvGrpSpPr>
        <p:cNvPr id="50" name="Shape 50"/>
        <p:cNvGrpSpPr/>
        <p:nvPr/>
      </p:nvGrpSpPr>
      <p:grpSpPr>
        <a:xfrm>
          <a:off x="0" y="0"/>
          <a:ext cx="0" cy="0"/>
          <a:chOff x="0" y="0"/>
          <a:chExt cx="0" cy="0"/>
        </a:xfrm>
      </p:grpSpPr>
      <p:sp>
        <p:nvSpPr>
          <p:cNvPr id="51" name="Shape 51"/>
          <p:cNvSpPr txBox="1"/>
          <p:nvPr>
            <p:ph type="title"/>
          </p:nvPr>
        </p:nvSpPr>
        <p:spPr>
          <a:xfrm>
            <a:off x="457200" y="208360"/>
            <a:ext cx="8229600" cy="857400"/>
          </a:xfrm>
          <a:prstGeom prst="rect">
            <a:avLst/>
          </a:prstGeom>
          <a:noFill/>
          <a:ln>
            <a:noFill/>
          </a:ln>
        </p:spPr>
        <p:txBody>
          <a:bodyPr anchorCtr="0" anchor="b" bIns="91425" lIns="91425" rIns="91425" wrap="square" tIns="91425"/>
          <a:lstStyle>
            <a:lvl1pPr lvl="0" rtl="0" algn="l">
              <a:spcBef>
                <a:spcPts val="0"/>
              </a:spcBef>
              <a:buClr>
                <a:schemeClr val="accent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2" name="Shape 52"/>
          <p:cNvSpPr txBox="1"/>
          <p:nvPr>
            <p:ph idx="1" type="body"/>
          </p:nvPr>
        </p:nvSpPr>
        <p:spPr>
          <a:xfrm>
            <a:off x="457200" y="1200150"/>
            <a:ext cx="4038600" cy="33981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
        <p:nvSpPr>
          <p:cNvPr id="53" name="Shape 53"/>
          <p:cNvSpPr/>
          <p:nvPr>
            <p:ph idx="2" type="clipArt"/>
          </p:nvPr>
        </p:nvSpPr>
        <p:spPr>
          <a:xfrm>
            <a:off x="4648200" y="1200150"/>
            <a:ext cx="4038600" cy="3398100"/>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bl">
  <p:cSld name="Title and Table">
    <p:spTree>
      <p:nvGrpSpPr>
        <p:cNvPr id="54" name="Shape 54"/>
        <p:cNvGrpSpPr/>
        <p:nvPr/>
      </p:nvGrpSpPr>
      <p:grpSpPr>
        <a:xfrm>
          <a:off x="0" y="0"/>
          <a:ext cx="0" cy="0"/>
          <a:chOff x="0" y="0"/>
          <a:chExt cx="0" cy="0"/>
        </a:xfrm>
      </p:grpSpPr>
      <p:sp>
        <p:nvSpPr>
          <p:cNvPr id="55" name="Shape 55"/>
          <p:cNvSpPr txBox="1"/>
          <p:nvPr>
            <p:ph type="title"/>
          </p:nvPr>
        </p:nvSpPr>
        <p:spPr>
          <a:xfrm>
            <a:off x="2209800" y="285750"/>
            <a:ext cx="6934200" cy="857400"/>
          </a:xfrm>
          <a:prstGeom prst="rect">
            <a:avLst/>
          </a:prstGeom>
          <a:noFill/>
          <a:ln>
            <a:noFill/>
          </a:ln>
        </p:spPr>
        <p:txBody>
          <a:bodyPr anchorCtr="0" anchor="b" bIns="91425" lIns="91425" rIns="91425" wrap="square" tIns="91425"/>
          <a:lstStyle>
            <a:lvl1pPr lvl="0" rtl="0" algn="l">
              <a:spcBef>
                <a:spcPts val="0"/>
              </a:spcBef>
              <a:buClr>
                <a:schemeClr val="accent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AndObj">
  <p:cSld name="Title, Text, and Content">
    <p:spTree>
      <p:nvGrpSpPr>
        <p:cNvPr id="56" name="Shape 56"/>
        <p:cNvGrpSpPr/>
        <p:nvPr/>
      </p:nvGrpSpPr>
      <p:grpSpPr>
        <a:xfrm>
          <a:off x="0" y="0"/>
          <a:ext cx="0" cy="0"/>
          <a:chOff x="0" y="0"/>
          <a:chExt cx="0" cy="0"/>
        </a:xfrm>
      </p:grpSpPr>
      <p:sp>
        <p:nvSpPr>
          <p:cNvPr id="57" name="Shape 57"/>
          <p:cNvSpPr txBox="1"/>
          <p:nvPr>
            <p:ph type="title"/>
          </p:nvPr>
        </p:nvSpPr>
        <p:spPr>
          <a:xfrm>
            <a:off x="609600" y="228600"/>
            <a:ext cx="7772400" cy="857250"/>
          </a:xfrm>
          <a:prstGeom prst="rect">
            <a:avLst/>
          </a:prstGeom>
          <a:noFill/>
          <a:ln>
            <a:noFill/>
          </a:ln>
        </p:spPr>
        <p:txBody>
          <a:bodyPr anchorCtr="0" anchor="b" bIns="91425" lIns="91425" rIns="91425" wrap="square" tIns="91425"/>
          <a:lstStyle>
            <a:lvl1pPr lvl="0" rtl="0" algn="l">
              <a:spcBef>
                <a:spcPts val="0"/>
              </a:spcBef>
              <a:buClr>
                <a:schemeClr val="accent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8" name="Shape 58"/>
          <p:cNvSpPr txBox="1"/>
          <p:nvPr>
            <p:ph idx="1" type="body"/>
          </p:nvPr>
        </p:nvSpPr>
        <p:spPr>
          <a:xfrm>
            <a:off x="838200" y="1428750"/>
            <a:ext cx="3810000" cy="30861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
        <p:nvSpPr>
          <p:cNvPr id="59" name="Shape 59"/>
          <p:cNvSpPr txBox="1"/>
          <p:nvPr>
            <p:ph idx="2" type="body"/>
          </p:nvPr>
        </p:nvSpPr>
        <p:spPr>
          <a:xfrm>
            <a:off x="4800600" y="1428750"/>
            <a:ext cx="3810000" cy="30861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AndTwoObj">
  <p:cSld name="Title, Content, and 2 Content">
    <p:spTree>
      <p:nvGrpSpPr>
        <p:cNvPr id="60" name="Shape 60"/>
        <p:cNvGrpSpPr/>
        <p:nvPr/>
      </p:nvGrpSpPr>
      <p:grpSpPr>
        <a:xfrm>
          <a:off x="0" y="0"/>
          <a:ext cx="0" cy="0"/>
          <a:chOff x="0" y="0"/>
          <a:chExt cx="0" cy="0"/>
        </a:xfrm>
      </p:grpSpPr>
      <p:sp>
        <p:nvSpPr>
          <p:cNvPr id="61" name="Shape 61"/>
          <p:cNvSpPr txBox="1"/>
          <p:nvPr>
            <p:ph type="title"/>
          </p:nvPr>
        </p:nvSpPr>
        <p:spPr>
          <a:xfrm>
            <a:off x="609600" y="228600"/>
            <a:ext cx="7772400" cy="857250"/>
          </a:xfrm>
          <a:prstGeom prst="rect">
            <a:avLst/>
          </a:prstGeom>
          <a:noFill/>
          <a:ln>
            <a:noFill/>
          </a:ln>
        </p:spPr>
        <p:txBody>
          <a:bodyPr anchorCtr="0" anchor="b" bIns="91425" lIns="91425" rIns="91425" wrap="square" tIns="91425"/>
          <a:lstStyle>
            <a:lvl1pPr lvl="0" rtl="0" algn="l">
              <a:spcBef>
                <a:spcPts val="0"/>
              </a:spcBef>
              <a:buClr>
                <a:schemeClr val="accent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2" name="Shape 62"/>
          <p:cNvSpPr txBox="1"/>
          <p:nvPr>
            <p:ph idx="1" type="body"/>
          </p:nvPr>
        </p:nvSpPr>
        <p:spPr>
          <a:xfrm>
            <a:off x="838200" y="1428750"/>
            <a:ext cx="3810000" cy="30861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
        <p:nvSpPr>
          <p:cNvPr id="63" name="Shape 63"/>
          <p:cNvSpPr txBox="1"/>
          <p:nvPr>
            <p:ph idx="2" type="body"/>
          </p:nvPr>
        </p:nvSpPr>
        <p:spPr>
          <a:xfrm>
            <a:off x="4800600" y="1428750"/>
            <a:ext cx="3810000" cy="14859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
        <p:nvSpPr>
          <p:cNvPr id="64" name="Shape 64"/>
          <p:cNvSpPr txBox="1"/>
          <p:nvPr>
            <p:ph idx="3" type="body"/>
          </p:nvPr>
        </p:nvSpPr>
        <p:spPr>
          <a:xfrm>
            <a:off x="4800600" y="3028950"/>
            <a:ext cx="3810000" cy="14859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fourObj">
  <p:cSld name="Title and 4 Content">
    <p:spTree>
      <p:nvGrpSpPr>
        <p:cNvPr id="65" name="Shape 65"/>
        <p:cNvGrpSpPr/>
        <p:nvPr/>
      </p:nvGrpSpPr>
      <p:grpSpPr>
        <a:xfrm>
          <a:off x="0" y="0"/>
          <a:ext cx="0" cy="0"/>
          <a:chOff x="0" y="0"/>
          <a:chExt cx="0" cy="0"/>
        </a:xfrm>
      </p:grpSpPr>
      <p:sp>
        <p:nvSpPr>
          <p:cNvPr id="66" name="Shape 66"/>
          <p:cNvSpPr txBox="1"/>
          <p:nvPr>
            <p:ph type="title"/>
          </p:nvPr>
        </p:nvSpPr>
        <p:spPr>
          <a:xfrm>
            <a:off x="609600" y="228600"/>
            <a:ext cx="7772400" cy="857250"/>
          </a:xfrm>
          <a:prstGeom prst="rect">
            <a:avLst/>
          </a:prstGeom>
          <a:noFill/>
          <a:ln>
            <a:noFill/>
          </a:ln>
        </p:spPr>
        <p:txBody>
          <a:bodyPr anchorCtr="0" anchor="b" bIns="91425" lIns="91425" rIns="91425" wrap="square" tIns="91425"/>
          <a:lstStyle>
            <a:lvl1pPr lvl="0" rtl="0" algn="l">
              <a:spcBef>
                <a:spcPts val="0"/>
              </a:spcBef>
              <a:buClr>
                <a:schemeClr val="accent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7" name="Shape 67"/>
          <p:cNvSpPr txBox="1"/>
          <p:nvPr>
            <p:ph idx="1" type="body"/>
          </p:nvPr>
        </p:nvSpPr>
        <p:spPr>
          <a:xfrm>
            <a:off x="838200" y="1428750"/>
            <a:ext cx="3810000" cy="14859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
        <p:nvSpPr>
          <p:cNvPr id="68" name="Shape 68"/>
          <p:cNvSpPr txBox="1"/>
          <p:nvPr>
            <p:ph idx="2" type="body"/>
          </p:nvPr>
        </p:nvSpPr>
        <p:spPr>
          <a:xfrm>
            <a:off x="4800600" y="1428750"/>
            <a:ext cx="3810000" cy="14859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
        <p:nvSpPr>
          <p:cNvPr id="69" name="Shape 69"/>
          <p:cNvSpPr txBox="1"/>
          <p:nvPr>
            <p:ph idx="3" type="body"/>
          </p:nvPr>
        </p:nvSpPr>
        <p:spPr>
          <a:xfrm>
            <a:off x="838200" y="3028950"/>
            <a:ext cx="3810000" cy="14859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
        <p:nvSpPr>
          <p:cNvPr id="70" name="Shape 70"/>
          <p:cNvSpPr txBox="1"/>
          <p:nvPr>
            <p:ph idx="4" type="body"/>
          </p:nvPr>
        </p:nvSpPr>
        <p:spPr>
          <a:xfrm>
            <a:off x="4800600" y="3028950"/>
            <a:ext cx="3810000" cy="14859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_AND_BODY_1">
    <p:spTree>
      <p:nvGrpSpPr>
        <p:cNvPr id="71" name="Shape 71"/>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_1">
    <p:spTree>
      <p:nvGrpSpPr>
        <p:cNvPr id="72" name="Shape 7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p:nvPr/>
        </p:nvSpPr>
        <p:spPr>
          <a:xfrm flipH="1" rot="10800000">
            <a:off x="-348182" y="-16425"/>
            <a:ext cx="1723520" cy="5159925"/>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18" name="Shape 18"/>
          <p:cNvSpPr txBox="1"/>
          <p:nvPr>
            <p:ph idx="1" type="body"/>
          </p:nvPr>
        </p:nvSpPr>
        <p:spPr>
          <a:xfrm>
            <a:off x="457200" y="1244243"/>
            <a:ext cx="8229600" cy="36303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p:nvPr/>
        </p:nvSpPr>
        <p:spPr>
          <a:xfrm flipH="1" rot="10800000">
            <a:off x="-1118653" y="775"/>
            <a:ext cx="3100651"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20" name="Shape 20"/>
          <p:cNvSpPr/>
          <p:nvPr/>
        </p:nvSpPr>
        <p:spPr>
          <a:xfrm rot="10800000">
            <a:off x="8088847" y="-9550"/>
            <a:ext cx="1100668"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wrap="square" tIns="45700">
            <a:noAutofit/>
          </a:bodyPr>
          <a:lstStyle/>
          <a:p>
            <a:pPr lvl="0">
              <a:spcBef>
                <a:spcPts val="0"/>
              </a:spcBef>
              <a:buNone/>
            </a:pPr>
            <a:r>
              <a:t/>
            </a:r>
            <a:endParaRPr/>
          </a:p>
        </p:txBody>
      </p:sp>
      <p:sp>
        <p:nvSpPr>
          <p:cNvPr id="21" name="Shape 21"/>
          <p:cNvSpPr txBox="1"/>
          <p:nvPr>
            <p:ph type="title"/>
          </p:nvPr>
        </p:nvSpPr>
        <p:spPr>
          <a:xfrm>
            <a:off x="457200" y="205978"/>
            <a:ext cx="8229600" cy="9942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2" name="Shape 22"/>
        <p:cNvGrpSpPr/>
        <p:nvPr/>
      </p:nvGrpSpPr>
      <p:grpSpPr>
        <a:xfrm>
          <a:off x="0" y="0"/>
          <a:ext cx="0" cy="0"/>
          <a:chOff x="0" y="0"/>
          <a:chExt cx="0" cy="0"/>
        </a:xfrm>
      </p:grpSpPr>
      <p:sp>
        <p:nvSpPr>
          <p:cNvPr id="23" name="Shape 23"/>
          <p:cNvSpPr/>
          <p:nvPr/>
        </p:nvSpPr>
        <p:spPr>
          <a:xfrm flipH="1" rot="10800000">
            <a:off x="-348182" y="-16425"/>
            <a:ext cx="1723520" cy="5159925"/>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24" name="Shape 24"/>
          <p:cNvSpPr/>
          <p:nvPr/>
        </p:nvSpPr>
        <p:spPr>
          <a:xfrm flipH="1" rot="10800000">
            <a:off x="-1118653" y="775"/>
            <a:ext cx="3100651"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25" name="Shape 25"/>
          <p:cNvSpPr/>
          <p:nvPr/>
        </p:nvSpPr>
        <p:spPr>
          <a:xfrm rot="10800000">
            <a:off x="8088847" y="-9550"/>
            <a:ext cx="1100668"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wrap="square" tIns="45700">
            <a:noAutofit/>
          </a:bodyPr>
          <a:lstStyle/>
          <a:p>
            <a:pPr lvl="0">
              <a:spcBef>
                <a:spcPts val="0"/>
              </a:spcBef>
              <a:buNone/>
            </a:pPr>
            <a:r>
              <a:t/>
            </a:r>
            <a:endParaRPr/>
          </a:p>
        </p:txBody>
      </p:sp>
      <p:sp>
        <p:nvSpPr>
          <p:cNvPr id="26" name="Shape 26"/>
          <p:cNvSpPr txBox="1"/>
          <p:nvPr>
            <p:ph type="title"/>
          </p:nvPr>
        </p:nvSpPr>
        <p:spPr>
          <a:xfrm>
            <a:off x="457200" y="205978"/>
            <a:ext cx="8229600" cy="9942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457200" y="1244243"/>
            <a:ext cx="4038600" cy="3630300"/>
          </a:xfrm>
          <a:prstGeom prst="rect">
            <a:avLst/>
          </a:prstGeom>
        </p:spPr>
        <p:txBody>
          <a:bodyPr anchorCtr="0" anchor="t" bIns="91425" lIns="91425" rIns="91425" wrap="square" tIns="91425"/>
          <a:lstStyle>
            <a:lvl1pPr lvl="0">
              <a:spcBef>
                <a:spcPts val="0"/>
              </a:spcBef>
              <a:buSzPct val="114285"/>
              <a:defRPr sz="2800"/>
            </a:lvl1pPr>
            <a:lvl2pPr lvl="1">
              <a:spcBef>
                <a:spcPts val="0"/>
              </a:spcBef>
              <a:buSzPct val="116666"/>
              <a:defRPr sz="2400"/>
            </a:lvl2pPr>
            <a:lvl3pPr lvl="2">
              <a:spcBef>
                <a:spcPts val="0"/>
              </a:spcBef>
              <a:buSzPct val="120000"/>
              <a:defRPr sz="2000"/>
            </a:lvl3pPr>
            <a:lvl4pPr lvl="3">
              <a:spcBef>
                <a:spcPts val="0"/>
              </a:spcBef>
              <a:buSzPct val="111111"/>
              <a:defRPr sz="1800"/>
            </a:lvl4pPr>
            <a:lvl5pPr lvl="4">
              <a:spcBef>
                <a:spcPts val="0"/>
              </a:spcBef>
              <a:buSzPct val="111111"/>
              <a:defRPr sz="1800"/>
            </a:lvl5pPr>
            <a:lvl6pPr lvl="5">
              <a:spcBef>
                <a:spcPts val="0"/>
              </a:spcBef>
              <a:buSzPct val="111111"/>
              <a:defRPr sz="1800"/>
            </a:lvl6pPr>
            <a:lvl7pPr lvl="6">
              <a:spcBef>
                <a:spcPts val="0"/>
              </a:spcBef>
              <a:buSzPct val="111111"/>
              <a:defRPr sz="1800"/>
            </a:lvl7pPr>
            <a:lvl8pPr lvl="7">
              <a:spcBef>
                <a:spcPts val="0"/>
              </a:spcBef>
              <a:buSzPct val="111111"/>
              <a:defRPr sz="1800"/>
            </a:lvl8pPr>
            <a:lvl9pPr lvl="8">
              <a:spcBef>
                <a:spcPts val="0"/>
              </a:spcBef>
              <a:buSzPct val="111111"/>
              <a:defRPr sz="1800"/>
            </a:lvl9pPr>
          </a:lstStyle>
          <a:p/>
        </p:txBody>
      </p:sp>
      <p:sp>
        <p:nvSpPr>
          <p:cNvPr id="28" name="Shape 28"/>
          <p:cNvSpPr txBox="1"/>
          <p:nvPr>
            <p:ph idx="2" type="body"/>
          </p:nvPr>
        </p:nvSpPr>
        <p:spPr>
          <a:xfrm>
            <a:off x="4648200" y="1244243"/>
            <a:ext cx="4038600" cy="3630300"/>
          </a:xfrm>
          <a:prstGeom prst="rect">
            <a:avLst/>
          </a:prstGeom>
        </p:spPr>
        <p:txBody>
          <a:bodyPr anchorCtr="0" anchor="t" bIns="91425" lIns="91425" rIns="91425" wrap="square" tIns="91425"/>
          <a:lstStyle>
            <a:lvl1pPr lvl="0">
              <a:spcBef>
                <a:spcPts val="0"/>
              </a:spcBef>
              <a:buSzPct val="114285"/>
              <a:defRPr sz="2800"/>
            </a:lvl1pPr>
            <a:lvl2pPr lvl="1">
              <a:spcBef>
                <a:spcPts val="0"/>
              </a:spcBef>
              <a:buSzPct val="116666"/>
              <a:defRPr sz="2400"/>
            </a:lvl2pPr>
            <a:lvl3pPr lvl="2">
              <a:spcBef>
                <a:spcPts val="0"/>
              </a:spcBef>
              <a:buSzPct val="120000"/>
              <a:defRPr sz="2000"/>
            </a:lvl3pPr>
            <a:lvl4pPr lvl="3">
              <a:spcBef>
                <a:spcPts val="0"/>
              </a:spcBef>
              <a:buSzPct val="111111"/>
              <a:defRPr sz="1800"/>
            </a:lvl4pPr>
            <a:lvl5pPr lvl="4">
              <a:spcBef>
                <a:spcPts val="0"/>
              </a:spcBef>
              <a:buSzPct val="111111"/>
              <a:defRPr sz="1800"/>
            </a:lvl5pPr>
            <a:lvl6pPr lvl="5">
              <a:spcBef>
                <a:spcPts val="0"/>
              </a:spcBef>
              <a:buSzPct val="111111"/>
              <a:defRPr sz="1800"/>
            </a:lvl6pPr>
            <a:lvl7pPr lvl="6">
              <a:spcBef>
                <a:spcPts val="0"/>
              </a:spcBef>
              <a:buSzPct val="111111"/>
              <a:defRPr sz="1800"/>
            </a:lvl7pPr>
            <a:lvl8pPr lvl="7">
              <a:spcBef>
                <a:spcPts val="0"/>
              </a:spcBef>
              <a:buSzPct val="111111"/>
              <a:defRPr sz="1800"/>
            </a:lvl8pPr>
            <a:lvl9pPr lvl="8">
              <a:spcBef>
                <a:spcPts val="0"/>
              </a:spcBef>
              <a:buSzPct val="111111"/>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p:nvPr/>
        </p:nvSpPr>
        <p:spPr>
          <a:xfrm flipH="1" rot="10800000">
            <a:off x="-348182" y="-16425"/>
            <a:ext cx="1723520" cy="5159925"/>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31" name="Shape 31"/>
          <p:cNvSpPr/>
          <p:nvPr/>
        </p:nvSpPr>
        <p:spPr>
          <a:xfrm flipH="1" rot="10800000">
            <a:off x="-1118653" y="775"/>
            <a:ext cx="3100651" cy="5142725"/>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32" name="Shape 32"/>
          <p:cNvSpPr/>
          <p:nvPr/>
        </p:nvSpPr>
        <p:spPr>
          <a:xfrm rot="10800000">
            <a:off x="8088847" y="-9550"/>
            <a:ext cx="1100668" cy="515305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wrap="square" tIns="45700">
            <a:noAutofit/>
          </a:bodyPr>
          <a:lstStyle/>
          <a:p>
            <a:pPr lvl="0">
              <a:spcBef>
                <a:spcPts val="0"/>
              </a:spcBef>
              <a:buNone/>
            </a:pPr>
            <a:r>
              <a:t/>
            </a:r>
            <a:endParaRPr/>
          </a:p>
        </p:txBody>
      </p:sp>
      <p:sp>
        <p:nvSpPr>
          <p:cNvPr id="33" name="Shape 33"/>
          <p:cNvSpPr txBox="1"/>
          <p:nvPr>
            <p:ph type="title"/>
          </p:nvPr>
        </p:nvSpPr>
        <p:spPr>
          <a:xfrm>
            <a:off x="457200" y="205978"/>
            <a:ext cx="8229600" cy="9942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34" name="Shape 34"/>
        <p:cNvGrpSpPr/>
        <p:nvPr/>
      </p:nvGrpSpPr>
      <p:grpSpPr>
        <a:xfrm>
          <a:off x="0" y="0"/>
          <a:ext cx="0" cy="0"/>
          <a:chOff x="0" y="0"/>
          <a:chExt cx="0" cy="0"/>
        </a:xfrm>
      </p:grpSpPr>
      <p:grpSp>
        <p:nvGrpSpPr>
          <p:cNvPr id="35" name="Shape 35"/>
          <p:cNvGrpSpPr/>
          <p:nvPr/>
        </p:nvGrpSpPr>
        <p:grpSpPr>
          <a:xfrm>
            <a:off x="-6264" y="3700040"/>
            <a:ext cx="9150267" cy="2325488"/>
            <a:chOff x="-6264" y="4933387"/>
            <a:chExt cx="9150267" cy="3100651"/>
          </a:xfrm>
        </p:grpSpPr>
        <p:sp>
          <p:nvSpPr>
            <p:cNvPr id="36" name="Shape 36"/>
            <p:cNvSpPr/>
            <p:nvPr/>
          </p:nvSpPr>
          <p:spPr>
            <a:xfrm>
              <a:off x="-8" y="5537200"/>
              <a:ext cx="9144009" cy="1574769"/>
            </a:xfrm>
            <a:custGeom>
              <a:pathLst>
                <a:path extrusionOk="0" h="1257301" w="9144009">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b="50%" l="50%" r="50%" t="50%"/>
              </a:path>
              <a:tileRect/>
            </a:gradFill>
            <a:ln>
              <a:noFill/>
            </a:ln>
          </p:spPr>
          <p:txBody>
            <a:bodyPr anchorCtr="0" anchor="ctr" bIns="45700" lIns="91425" rIns="91425" wrap="square" tIns="45700">
              <a:noAutofit/>
            </a:bodyPr>
            <a:lstStyle/>
            <a:p>
              <a:pPr lvl="0">
                <a:spcBef>
                  <a:spcPts val="0"/>
                </a:spcBef>
                <a:buNone/>
              </a:pPr>
              <a:r>
                <a:t/>
              </a:r>
              <a:endParaRPr/>
            </a:p>
          </p:txBody>
        </p:sp>
        <p:sp>
          <p:nvSpPr>
            <p:cNvPr id="37" name="Shape 37"/>
            <p:cNvSpPr/>
            <p:nvPr/>
          </p:nvSpPr>
          <p:spPr>
            <a:xfrm flipH="1" rot="5400000">
              <a:off x="3018543" y="1908579"/>
              <a:ext cx="3100651" cy="9150267"/>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38" name="Shape 38"/>
            <p:cNvSpPr/>
            <p:nvPr/>
          </p:nvSpPr>
          <p:spPr>
            <a:xfrm>
              <a:off x="-8" y="5740400"/>
              <a:ext cx="9144011" cy="1574769"/>
            </a:xfrm>
            <a:custGeom>
              <a:pathLst>
                <a:path extrusionOk="0" h="1257301" w="9144011">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b="50%" l="50%" r="50%" t="50%"/>
              </a:path>
              <a:tileRect/>
            </a:gradFill>
            <a:ln>
              <a:noFill/>
            </a:ln>
          </p:spPr>
          <p:txBody>
            <a:bodyPr anchorCtr="0" anchor="ctr" bIns="45700" lIns="91425" rIns="91425" wrap="square" tIns="45700">
              <a:noAutofit/>
            </a:bodyPr>
            <a:lstStyle/>
            <a:p>
              <a:pPr lvl="0">
                <a:spcBef>
                  <a:spcPts val="0"/>
                </a:spcBef>
                <a:buNone/>
              </a:pPr>
              <a:r>
                <a:t/>
              </a:r>
              <a:endParaRPr/>
            </a:p>
          </p:txBody>
        </p:sp>
      </p:grpSp>
      <p:sp>
        <p:nvSpPr>
          <p:cNvPr id="39" name="Shape 39"/>
          <p:cNvSpPr txBox="1"/>
          <p:nvPr>
            <p:ph idx="1" type="body"/>
          </p:nvPr>
        </p:nvSpPr>
        <p:spPr>
          <a:xfrm>
            <a:off x="1792288" y="4025504"/>
            <a:ext cx="5486400" cy="603600"/>
          </a:xfrm>
          <a:prstGeom prst="rect">
            <a:avLst/>
          </a:prstGeom>
        </p:spPr>
        <p:txBody>
          <a:bodyPr anchorCtr="0" anchor="ctr" bIns="91425" lIns="91425" rIns="91425" wrap="square" tIns="91425"/>
          <a:lstStyle>
            <a:lvl1pPr lvl="0" algn="ctr">
              <a:spcBef>
                <a:spcPts val="0"/>
              </a:spcBef>
              <a:buSzPct val="100000"/>
              <a:buNone/>
              <a:defRPr sz="24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0" name="Shape 40"/>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41" name="Shape 41"/>
        <p:cNvGrpSpPr/>
        <p:nvPr/>
      </p:nvGrpSpPr>
      <p:grpSpPr>
        <a:xfrm>
          <a:off x="0" y="0"/>
          <a:ext cx="0" cy="0"/>
          <a:chOff x="0" y="0"/>
          <a:chExt cx="0" cy="0"/>
        </a:xfrm>
      </p:grpSpPr>
      <p:sp>
        <p:nvSpPr>
          <p:cNvPr id="42" name="Shape 42"/>
          <p:cNvSpPr txBox="1"/>
          <p:nvPr>
            <p:ph type="title"/>
          </p:nvPr>
        </p:nvSpPr>
        <p:spPr>
          <a:xfrm>
            <a:off x="456480" y="205222"/>
            <a:ext cx="8218080" cy="853290"/>
          </a:xfrm>
          <a:prstGeom prst="rect">
            <a:avLst/>
          </a:prstGeom>
          <a:noFill/>
          <a:ln>
            <a:noFill/>
          </a:ln>
        </p:spPr>
        <p:txBody>
          <a:bodyPr anchorCtr="0" anchor="ctr" bIns="76025" lIns="76025" rIns="76025" wrap="square" tIns="76025"/>
          <a:lstStyle>
            <a:lvl1pPr lvl="0" rtl="0" algn="ctr">
              <a:lnSpc>
                <a:spcPct val="75000"/>
              </a:lnSpc>
              <a:spcBef>
                <a:spcPts val="0"/>
              </a:spcBef>
              <a:spcAft>
                <a:spcPts val="0"/>
              </a:spcAft>
              <a:buSzPct val="100000"/>
              <a:defRPr sz="1200"/>
            </a:lvl1pPr>
            <a:lvl2pPr lvl="1" rtl="0" algn="ctr">
              <a:lnSpc>
                <a:spcPct val="75000"/>
              </a:lnSpc>
              <a:spcBef>
                <a:spcPts val="0"/>
              </a:spcBef>
              <a:spcAft>
                <a:spcPts val="0"/>
              </a:spcAft>
              <a:buSzPct val="100000"/>
              <a:defRPr sz="1200"/>
            </a:lvl2pPr>
            <a:lvl3pPr lvl="2" rtl="0" algn="ctr">
              <a:lnSpc>
                <a:spcPct val="75000"/>
              </a:lnSpc>
              <a:spcBef>
                <a:spcPts val="0"/>
              </a:spcBef>
              <a:spcAft>
                <a:spcPts val="0"/>
              </a:spcAft>
              <a:buSzPct val="100000"/>
              <a:defRPr sz="1200"/>
            </a:lvl3pPr>
            <a:lvl4pPr lvl="3" rtl="0" algn="ctr">
              <a:lnSpc>
                <a:spcPct val="75000"/>
              </a:lnSpc>
              <a:spcBef>
                <a:spcPts val="0"/>
              </a:spcBef>
              <a:spcAft>
                <a:spcPts val="0"/>
              </a:spcAft>
              <a:buSzPct val="100000"/>
              <a:defRPr sz="1200"/>
            </a:lvl4pPr>
            <a:lvl5pPr lvl="4" rtl="0" algn="ctr">
              <a:lnSpc>
                <a:spcPct val="75000"/>
              </a:lnSpc>
              <a:spcBef>
                <a:spcPts val="0"/>
              </a:spcBef>
              <a:spcAft>
                <a:spcPts val="0"/>
              </a:spcAft>
              <a:buSzPct val="100000"/>
              <a:defRPr sz="1200"/>
            </a:lvl5pPr>
            <a:lvl6pPr lvl="5" marL="381000" rtl="0" algn="l">
              <a:spcBef>
                <a:spcPts val="0"/>
              </a:spcBef>
              <a:spcAft>
                <a:spcPts val="0"/>
              </a:spcAft>
              <a:buSzPct val="100000"/>
              <a:defRPr sz="1200"/>
            </a:lvl6pPr>
            <a:lvl7pPr lvl="6" marL="762000" rtl="0" algn="l">
              <a:spcBef>
                <a:spcPts val="0"/>
              </a:spcBef>
              <a:spcAft>
                <a:spcPts val="0"/>
              </a:spcAft>
              <a:buSzPct val="100000"/>
              <a:defRPr sz="1200"/>
            </a:lvl7pPr>
            <a:lvl8pPr lvl="7" marL="1143000" rtl="0" algn="l">
              <a:spcBef>
                <a:spcPts val="0"/>
              </a:spcBef>
              <a:spcAft>
                <a:spcPts val="0"/>
              </a:spcAft>
              <a:buSzPct val="100000"/>
              <a:defRPr sz="1200"/>
            </a:lvl8pPr>
            <a:lvl9pPr lvl="8" marL="1524000" rtl="0" algn="l">
              <a:spcBef>
                <a:spcPts val="0"/>
              </a:spcBef>
              <a:spcAft>
                <a:spcPts val="0"/>
              </a:spcAft>
              <a:buSzPct val="100000"/>
              <a:defRPr sz="1200"/>
            </a:lvl9pPr>
          </a:lstStyle>
          <a:p/>
        </p:txBody>
      </p:sp>
      <p:sp>
        <p:nvSpPr>
          <p:cNvPr id="43" name="Shape 43"/>
          <p:cNvSpPr txBox="1"/>
          <p:nvPr>
            <p:ph idx="1" type="body"/>
          </p:nvPr>
        </p:nvSpPr>
        <p:spPr>
          <a:xfrm>
            <a:off x="456480" y="1203246"/>
            <a:ext cx="8218080" cy="3393716"/>
          </a:xfrm>
          <a:prstGeom prst="rect">
            <a:avLst/>
          </a:prstGeom>
          <a:noFill/>
          <a:ln>
            <a:noFill/>
          </a:ln>
        </p:spPr>
        <p:txBody>
          <a:bodyPr anchorCtr="0" anchor="t" bIns="76025" lIns="76025" rIns="76025" wrap="square" tIns="76025"/>
          <a:lstStyle>
            <a:lvl1pPr indent="-190500" lvl="0" marL="355600" rtl="0" algn="l">
              <a:lnSpc>
                <a:spcPct val="75000"/>
              </a:lnSpc>
              <a:spcBef>
                <a:spcPts val="0"/>
              </a:spcBef>
              <a:spcAft>
                <a:spcPts val="1200"/>
              </a:spcAft>
              <a:buClr>
                <a:srgbClr val="000000"/>
              </a:buClr>
              <a:buSzPct val="100000"/>
              <a:buFont typeface="Arial"/>
              <a:buChar char="●"/>
              <a:defRPr sz="1200"/>
            </a:lvl1pPr>
            <a:lvl2pPr indent="-139700" lvl="1" marL="711200" rtl="0" algn="l">
              <a:lnSpc>
                <a:spcPct val="75000"/>
              </a:lnSpc>
              <a:spcBef>
                <a:spcPts val="0"/>
              </a:spcBef>
              <a:spcAft>
                <a:spcPts val="900"/>
              </a:spcAft>
              <a:buClr>
                <a:srgbClr val="000000"/>
              </a:buClr>
              <a:buSzPct val="100000"/>
              <a:buFont typeface="Arial"/>
              <a:buChar char="−"/>
              <a:defRPr sz="1200"/>
            </a:lvl2pPr>
            <a:lvl3pPr indent="-127000" lvl="2" marL="1066800" rtl="0" algn="l">
              <a:lnSpc>
                <a:spcPct val="75000"/>
              </a:lnSpc>
              <a:spcBef>
                <a:spcPts val="0"/>
              </a:spcBef>
              <a:spcAft>
                <a:spcPts val="700"/>
              </a:spcAft>
              <a:buClr>
                <a:srgbClr val="000000"/>
              </a:buClr>
              <a:buSzPct val="100000"/>
              <a:buFont typeface="Arial"/>
              <a:buChar char="●"/>
              <a:defRPr sz="1200"/>
            </a:lvl3pPr>
            <a:lvl4pPr indent="-88900" lvl="3" marL="1422400" rtl="0" algn="l">
              <a:lnSpc>
                <a:spcPct val="75000"/>
              </a:lnSpc>
              <a:spcBef>
                <a:spcPts val="0"/>
              </a:spcBef>
              <a:spcAft>
                <a:spcPts val="500"/>
              </a:spcAft>
              <a:buClr>
                <a:srgbClr val="000000"/>
              </a:buClr>
              <a:buSzPct val="100000"/>
              <a:buFont typeface="Arial"/>
              <a:buChar char="−"/>
              <a:defRPr sz="1200"/>
            </a:lvl4pPr>
            <a:lvl5pPr indent="-139700" lvl="4" marL="1790700" rtl="0" algn="l">
              <a:lnSpc>
                <a:spcPct val="75000"/>
              </a:lnSpc>
              <a:spcBef>
                <a:spcPts val="0"/>
              </a:spcBef>
              <a:spcAft>
                <a:spcPts val="200"/>
              </a:spcAft>
              <a:buClr>
                <a:srgbClr val="000000"/>
              </a:buClr>
              <a:buSzPct val="100000"/>
              <a:buFont typeface="Arial"/>
              <a:buChar char="●"/>
              <a:defRPr sz="1200"/>
            </a:lvl5pPr>
            <a:lvl6pPr indent="-139700" lvl="5" marL="2171700" rtl="0" algn="l">
              <a:lnSpc>
                <a:spcPct val="75000"/>
              </a:lnSpc>
              <a:spcBef>
                <a:spcPts val="0"/>
              </a:spcBef>
              <a:spcAft>
                <a:spcPts val="200"/>
              </a:spcAft>
              <a:buClr>
                <a:srgbClr val="000000"/>
              </a:buClr>
              <a:buSzPct val="100000"/>
              <a:buFont typeface="Arial"/>
              <a:buChar char="●"/>
              <a:defRPr sz="1200"/>
            </a:lvl6pPr>
            <a:lvl7pPr indent="-139700" lvl="6" marL="2552700" rtl="0" algn="l">
              <a:lnSpc>
                <a:spcPct val="75000"/>
              </a:lnSpc>
              <a:spcBef>
                <a:spcPts val="0"/>
              </a:spcBef>
              <a:spcAft>
                <a:spcPts val="200"/>
              </a:spcAft>
              <a:buClr>
                <a:srgbClr val="000000"/>
              </a:buClr>
              <a:buSzPct val="100000"/>
              <a:buFont typeface="Arial"/>
              <a:buChar char="●"/>
              <a:defRPr sz="1200"/>
            </a:lvl7pPr>
            <a:lvl8pPr indent="-127000" lvl="7" marL="2921000" rtl="0" algn="l">
              <a:lnSpc>
                <a:spcPct val="75000"/>
              </a:lnSpc>
              <a:spcBef>
                <a:spcPts val="0"/>
              </a:spcBef>
              <a:spcAft>
                <a:spcPts val="200"/>
              </a:spcAft>
              <a:buClr>
                <a:srgbClr val="000000"/>
              </a:buClr>
              <a:buSzPct val="100000"/>
              <a:buFont typeface="Arial"/>
              <a:buChar char="●"/>
              <a:defRPr sz="1200"/>
            </a:lvl8pPr>
            <a:lvl9pPr indent="-127000" lvl="8" marL="3302000" rtl="0" algn="l">
              <a:lnSpc>
                <a:spcPct val="75000"/>
              </a:lnSpc>
              <a:spcBef>
                <a:spcPts val="0"/>
              </a:spcBef>
              <a:spcAft>
                <a:spcPts val="200"/>
              </a:spcAft>
              <a:buClr>
                <a:srgbClr val="000000"/>
              </a:buClr>
              <a:buSzPct val="100000"/>
              <a:buFont typeface="Arial"/>
              <a:buChar char="●"/>
              <a:defRPr sz="12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p:spTree>
      <p:nvGrpSpPr>
        <p:cNvPr id="44" name="Shape 44"/>
        <p:cNvGrpSpPr/>
        <p:nvPr/>
      </p:nvGrpSpPr>
      <p:grpSpPr>
        <a:xfrm>
          <a:off x="0" y="0"/>
          <a:ext cx="0" cy="0"/>
          <a:chOff x="0" y="0"/>
          <a:chExt cx="0" cy="0"/>
        </a:xfrm>
      </p:grpSpPr>
      <p:sp>
        <p:nvSpPr>
          <p:cNvPr id="45" name="Shape 45"/>
          <p:cNvSpPr txBox="1"/>
          <p:nvPr>
            <p:ph type="title"/>
          </p:nvPr>
        </p:nvSpPr>
        <p:spPr>
          <a:xfrm>
            <a:off x="456480" y="205222"/>
            <a:ext cx="8228160" cy="857610"/>
          </a:xfrm>
          <a:prstGeom prst="rect">
            <a:avLst/>
          </a:prstGeom>
          <a:noFill/>
          <a:ln>
            <a:noFill/>
          </a:ln>
        </p:spPr>
        <p:txBody>
          <a:bodyPr anchorCtr="0" anchor="ctr" bIns="76025" lIns="76025" rIns="76025" wrap="square" tIns="76025"/>
          <a:lstStyle>
            <a:lvl1pPr lvl="0" rtl="0" algn="ctr">
              <a:lnSpc>
                <a:spcPct val="93000"/>
              </a:lnSpc>
              <a:spcBef>
                <a:spcPts val="0"/>
              </a:spcBef>
              <a:spcAft>
                <a:spcPts val="0"/>
              </a:spcAft>
              <a:buSzPct val="100000"/>
              <a:defRPr sz="1200"/>
            </a:lvl1pPr>
            <a:lvl2pPr lvl="1" rtl="0" algn="ctr">
              <a:lnSpc>
                <a:spcPct val="93000"/>
              </a:lnSpc>
              <a:spcBef>
                <a:spcPts val="0"/>
              </a:spcBef>
              <a:spcAft>
                <a:spcPts val="0"/>
              </a:spcAft>
              <a:buSzPct val="100000"/>
              <a:defRPr sz="1200"/>
            </a:lvl2pPr>
            <a:lvl3pPr lvl="2" rtl="0" algn="ctr">
              <a:lnSpc>
                <a:spcPct val="93000"/>
              </a:lnSpc>
              <a:spcBef>
                <a:spcPts val="0"/>
              </a:spcBef>
              <a:spcAft>
                <a:spcPts val="0"/>
              </a:spcAft>
              <a:buSzPct val="100000"/>
              <a:defRPr sz="1200"/>
            </a:lvl3pPr>
            <a:lvl4pPr lvl="3" rtl="0" algn="ctr">
              <a:lnSpc>
                <a:spcPct val="93000"/>
              </a:lnSpc>
              <a:spcBef>
                <a:spcPts val="0"/>
              </a:spcBef>
              <a:spcAft>
                <a:spcPts val="0"/>
              </a:spcAft>
              <a:buSzPct val="100000"/>
              <a:defRPr sz="1200"/>
            </a:lvl4pPr>
            <a:lvl5pPr lvl="4" rtl="0" algn="ctr">
              <a:lnSpc>
                <a:spcPct val="93000"/>
              </a:lnSpc>
              <a:spcBef>
                <a:spcPts val="0"/>
              </a:spcBef>
              <a:spcAft>
                <a:spcPts val="0"/>
              </a:spcAft>
              <a:buSzPct val="100000"/>
              <a:defRPr sz="1200"/>
            </a:lvl5pPr>
            <a:lvl6pPr indent="-190500" lvl="5" marL="1282700" rtl="0" algn="ctr">
              <a:lnSpc>
                <a:spcPct val="93000"/>
              </a:lnSpc>
              <a:spcBef>
                <a:spcPts val="0"/>
              </a:spcBef>
              <a:spcAft>
                <a:spcPts val="0"/>
              </a:spcAft>
              <a:buSzPct val="100000"/>
              <a:defRPr sz="1200"/>
            </a:lvl6pPr>
            <a:lvl7pPr indent="-190500" lvl="6" marL="1663700" rtl="0" algn="ctr">
              <a:lnSpc>
                <a:spcPct val="93000"/>
              </a:lnSpc>
              <a:spcBef>
                <a:spcPts val="0"/>
              </a:spcBef>
              <a:spcAft>
                <a:spcPts val="0"/>
              </a:spcAft>
              <a:buSzPct val="100000"/>
              <a:defRPr sz="1200"/>
            </a:lvl7pPr>
            <a:lvl8pPr indent="-177800" lvl="7" marL="2032000" rtl="0" algn="ctr">
              <a:lnSpc>
                <a:spcPct val="93000"/>
              </a:lnSpc>
              <a:spcBef>
                <a:spcPts val="0"/>
              </a:spcBef>
              <a:spcAft>
                <a:spcPts val="0"/>
              </a:spcAft>
              <a:buSzPct val="100000"/>
              <a:defRPr sz="1200"/>
            </a:lvl8pPr>
            <a:lvl9pPr indent="-177800" lvl="8" marL="2413000" rtl="0" algn="ctr">
              <a:lnSpc>
                <a:spcPct val="93000"/>
              </a:lnSpc>
              <a:spcBef>
                <a:spcPts val="0"/>
              </a:spcBef>
              <a:spcAft>
                <a:spcPts val="0"/>
              </a:spcAft>
              <a:buSzPct val="100000"/>
              <a:defRPr sz="12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clipArtAndTx">
  <p:cSld name="Title, Clip Art and Text">
    <p:spTree>
      <p:nvGrpSpPr>
        <p:cNvPr id="46" name="Shape 46"/>
        <p:cNvGrpSpPr/>
        <p:nvPr/>
      </p:nvGrpSpPr>
      <p:grpSpPr>
        <a:xfrm>
          <a:off x="0" y="0"/>
          <a:ext cx="0" cy="0"/>
          <a:chOff x="0" y="0"/>
          <a:chExt cx="0" cy="0"/>
        </a:xfrm>
      </p:grpSpPr>
      <p:sp>
        <p:nvSpPr>
          <p:cNvPr id="47" name="Shape 47"/>
          <p:cNvSpPr txBox="1"/>
          <p:nvPr>
            <p:ph type="title"/>
          </p:nvPr>
        </p:nvSpPr>
        <p:spPr>
          <a:xfrm>
            <a:off x="457200" y="208360"/>
            <a:ext cx="8229600" cy="857400"/>
          </a:xfrm>
          <a:prstGeom prst="rect">
            <a:avLst/>
          </a:prstGeom>
          <a:noFill/>
          <a:ln>
            <a:noFill/>
          </a:ln>
        </p:spPr>
        <p:txBody>
          <a:bodyPr anchorCtr="0" anchor="b" bIns="91425" lIns="91425" rIns="91425" wrap="square" tIns="91425"/>
          <a:lstStyle>
            <a:lvl1pPr lvl="0" rtl="0" algn="l">
              <a:spcBef>
                <a:spcPts val="0"/>
              </a:spcBef>
              <a:buClr>
                <a:schemeClr val="accent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8" name="Shape 48"/>
          <p:cNvSpPr/>
          <p:nvPr>
            <p:ph idx="2" type="clipArt"/>
          </p:nvPr>
        </p:nvSpPr>
        <p:spPr>
          <a:xfrm>
            <a:off x="457200" y="1200150"/>
            <a:ext cx="4038600" cy="3398100"/>
          </a:xfrm>
          <a:prstGeom prst="rect">
            <a:avLst/>
          </a:prstGeom>
          <a:noFill/>
          <a:ln>
            <a:noFill/>
          </a:ln>
        </p:spPr>
      </p:sp>
      <p:sp>
        <p:nvSpPr>
          <p:cNvPr id="49" name="Shape 49"/>
          <p:cNvSpPr txBox="1"/>
          <p:nvPr>
            <p:ph idx="1" type="body"/>
          </p:nvPr>
        </p:nvSpPr>
        <p:spPr>
          <a:xfrm>
            <a:off x="4648200" y="1200150"/>
            <a:ext cx="4038600" cy="3398100"/>
          </a:xfrm>
          <a:prstGeom prst="rect">
            <a:avLst/>
          </a:prstGeom>
          <a:noFill/>
          <a:ln>
            <a:noFill/>
          </a:ln>
        </p:spPr>
        <p:txBody>
          <a:bodyPr anchorCtr="0" anchor="t" bIns="91425" lIns="91425" rIns="91425" wrap="square" tIns="91425"/>
          <a:lstStyle>
            <a:lvl1pPr indent="-163576" lvl="0" marL="342900" rtl="0" algn="l">
              <a:spcBef>
                <a:spcPts val="480"/>
              </a:spcBef>
              <a:buClr>
                <a:schemeClr val="accent1"/>
              </a:buClr>
              <a:buFont typeface="Questrial"/>
              <a:buChar char="○"/>
              <a:defRPr/>
            </a:lvl1pPr>
            <a:lvl2pPr indent="-178308" lvl="1" marL="640080" rtl="0" algn="l">
              <a:spcBef>
                <a:spcPts val="440"/>
              </a:spcBef>
              <a:buClr>
                <a:schemeClr val="accent1"/>
              </a:buClr>
              <a:buFont typeface="Questrial"/>
              <a:buChar char="○"/>
              <a:defRPr/>
            </a:lvl2pPr>
            <a:lvl3pPr indent="-132080" lvl="2" marL="914400" rtl="0" algn="l">
              <a:spcBef>
                <a:spcPts val="400"/>
              </a:spcBef>
              <a:buClr>
                <a:schemeClr val="accent1"/>
              </a:buClr>
              <a:buFont typeface="Questrial"/>
              <a:buChar char="○"/>
              <a:defRPr/>
            </a:lvl3pPr>
            <a:lvl4pPr indent="-148844" lvl="3" marL="1124712" rtl="0" algn="l">
              <a:spcBef>
                <a:spcPts val="360"/>
              </a:spcBef>
              <a:buClr>
                <a:schemeClr val="accent1"/>
              </a:buClr>
              <a:buFont typeface="Questrial"/>
              <a:buChar char="○"/>
              <a:defRPr/>
            </a:lvl4pPr>
            <a:lvl5pPr indent="-156464" lvl="4" marL="1325880" rtl="0" algn="l">
              <a:spcBef>
                <a:spcPts val="320"/>
              </a:spcBef>
              <a:buClr>
                <a:schemeClr val="accent1"/>
              </a:buClr>
              <a:buFont typeface="Questrial"/>
              <a:buChar char="○"/>
              <a:defRPr/>
            </a:lvl5pPr>
            <a:lvl6pPr indent="-167639" lvl="5" marL="1517904" rtl="0" algn="l">
              <a:spcBef>
                <a:spcPts val="280"/>
              </a:spcBef>
              <a:buClr>
                <a:schemeClr val="accent1"/>
              </a:buClr>
              <a:buFont typeface="Questrial"/>
              <a:buChar char="○"/>
              <a:defRPr/>
            </a:lvl6pPr>
            <a:lvl7pPr indent="-165608" lvl="6" marL="1719072" rtl="0" algn="l">
              <a:spcBef>
                <a:spcPts val="280"/>
              </a:spcBef>
              <a:buClr>
                <a:schemeClr val="accent1"/>
              </a:buClr>
              <a:buFont typeface="Questrial"/>
              <a:buChar char="○"/>
              <a:defRPr/>
            </a:lvl7pPr>
            <a:lvl8pPr indent="-163575" lvl="7" marL="1920240" rtl="0" algn="l">
              <a:spcBef>
                <a:spcPts val="280"/>
              </a:spcBef>
              <a:buClr>
                <a:schemeClr val="accent1"/>
              </a:buClr>
              <a:buFont typeface="Questrial"/>
              <a:buChar char="○"/>
              <a:defRPr/>
            </a:lvl8pPr>
            <a:lvl9pPr indent="-161543" lvl="8" marL="2121408" rtl="0" algn="l">
              <a:spcBef>
                <a:spcPts val="280"/>
              </a:spcBef>
              <a:buClr>
                <a:schemeClr val="accent1"/>
              </a:buClr>
              <a:buFont typeface="Questrial"/>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wave">
    <p:bg>
      <p:bgPr>
        <a:gradFill>
          <a:gsLst>
            <a:gs pos="0">
              <a:schemeClr val="lt2"/>
            </a:gs>
            <a:gs pos="100000">
              <a:schemeClr val="accent1"/>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994200"/>
          </a:xfrm>
          <a:prstGeom prst="rect">
            <a:avLst/>
          </a:prstGeom>
          <a:noFill/>
          <a:ln>
            <a:noFill/>
          </a:ln>
        </p:spPr>
        <p:txBody>
          <a:bodyPr anchorCtr="0" anchor="b" bIns="91425" lIns="91425" rIns="91425" wrap="square" tIns="91425"/>
          <a:lstStyle>
            <a:lvl1pPr lv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1pPr>
            <a:lvl2pPr lvl="1">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2pPr>
            <a:lvl3pPr lvl="2">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3pPr>
            <a:lvl4pPr lvl="3">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4pPr>
            <a:lvl5pPr lvl="4">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5pPr>
            <a:lvl6pPr lvl="5">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6pPr>
            <a:lvl7pPr lvl="6">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7pPr>
            <a:lvl8pPr lvl="7">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8pPr>
            <a:lvl9pPr lvl="8">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7" name="Shape 7"/>
          <p:cNvSpPr txBox="1"/>
          <p:nvPr>
            <p:ph idx="1" type="body"/>
          </p:nvPr>
        </p:nvSpPr>
        <p:spPr>
          <a:xfrm>
            <a:off x="457200" y="1295400"/>
            <a:ext cx="8229600" cy="3394500"/>
          </a:xfrm>
          <a:prstGeom prst="rect">
            <a:avLst/>
          </a:prstGeom>
          <a:noFill/>
          <a:ln>
            <a:noFill/>
          </a:ln>
        </p:spPr>
        <p:txBody>
          <a:bodyPr anchorCtr="0" anchor="t" bIns="91425" lIns="91425" rIns="91425" wrap="square" tIns="91425"/>
          <a:lstStyle>
            <a:lvl1pPr lvl="0">
              <a:spcBef>
                <a:spcPts val="0"/>
              </a:spcBef>
              <a:buClr>
                <a:schemeClr val="dk2"/>
              </a:buClr>
              <a:buSzPct val="100000"/>
              <a:buFont typeface="Trebuchet MS"/>
              <a:buChar char="●"/>
              <a:defRPr sz="3200">
                <a:solidFill>
                  <a:schemeClr val="dk2"/>
                </a:solidFill>
                <a:latin typeface="Trebuchet MS"/>
                <a:ea typeface="Trebuchet MS"/>
                <a:cs typeface="Trebuchet MS"/>
                <a:sym typeface="Trebuchet MS"/>
              </a:defRPr>
            </a:lvl1pPr>
            <a:lvl2pPr lvl="1">
              <a:spcBef>
                <a:spcPts val="560"/>
              </a:spcBef>
              <a:buClr>
                <a:schemeClr val="dk2"/>
              </a:buClr>
              <a:buSzPct val="100000"/>
              <a:buFont typeface="Trebuchet MS"/>
              <a:buChar char="○"/>
              <a:defRPr sz="2800">
                <a:solidFill>
                  <a:schemeClr val="dk2"/>
                </a:solidFill>
                <a:latin typeface="Trebuchet MS"/>
                <a:ea typeface="Trebuchet MS"/>
                <a:cs typeface="Trebuchet MS"/>
                <a:sym typeface="Trebuchet MS"/>
              </a:defRPr>
            </a:lvl2pPr>
            <a:lvl3pPr lvl="2">
              <a:spcBef>
                <a:spcPts val="480"/>
              </a:spcBef>
              <a:buClr>
                <a:schemeClr val="dk2"/>
              </a:buClr>
              <a:buSzPct val="100000"/>
              <a:buFont typeface="Trebuchet MS"/>
              <a:buChar char="■"/>
              <a:defRPr sz="2400">
                <a:solidFill>
                  <a:schemeClr val="dk2"/>
                </a:solidFill>
                <a:latin typeface="Trebuchet MS"/>
                <a:ea typeface="Trebuchet MS"/>
                <a:cs typeface="Trebuchet MS"/>
                <a:sym typeface="Trebuchet MS"/>
              </a:defRPr>
            </a:lvl3pPr>
            <a:lvl4pPr lvl="3">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4pPr>
            <a:lvl5pPr lvl="4">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5pPr>
            <a:lvl6pPr lvl="5">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6pPr>
            <a:lvl7pPr lvl="6">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7pPr>
            <a:lvl8pPr lvl="7">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8pPr>
            <a:lvl9pPr lvl="8">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ctrTitle"/>
          </p:nvPr>
        </p:nvSpPr>
        <p:spPr>
          <a:xfrm>
            <a:off x="1082040" y="1242060"/>
            <a:ext cx="7050900" cy="1102500"/>
          </a:xfrm>
          <a:prstGeom prst="rect">
            <a:avLst/>
          </a:prstGeom>
        </p:spPr>
        <p:txBody>
          <a:bodyPr anchorCtr="0" anchor="b" bIns="91425" lIns="91425" rIns="91425" wrap="square" tIns="91425">
            <a:noAutofit/>
          </a:bodyPr>
          <a:lstStyle/>
          <a:p>
            <a:pPr lvl="0">
              <a:spcBef>
                <a:spcPts val="0"/>
              </a:spcBef>
              <a:buNone/>
            </a:pPr>
            <a:r>
              <a:t/>
            </a:r>
            <a:endParaRPr/>
          </a:p>
        </p:txBody>
      </p:sp>
      <p:sp>
        <p:nvSpPr>
          <p:cNvPr id="78" name="Shape 78"/>
          <p:cNvSpPr txBox="1"/>
          <p:nvPr>
            <p:ph idx="1" type="subTitle"/>
          </p:nvPr>
        </p:nvSpPr>
        <p:spPr>
          <a:xfrm>
            <a:off x="1082040" y="2423160"/>
            <a:ext cx="7035900" cy="6942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79" name="Shape 79"/>
          <p:cNvPicPr preferRelativeResize="0"/>
          <p:nvPr/>
        </p:nvPicPr>
        <p:blipFill>
          <a:blip r:embed="rId3">
            <a:alphaModFix/>
          </a:blip>
          <a:stretch>
            <a:fillRect/>
          </a:stretch>
        </p:blipFill>
        <p:spPr>
          <a:xfrm>
            <a:off x="443363" y="31113"/>
            <a:ext cx="8313274" cy="5081275"/>
          </a:xfrm>
          <a:prstGeom prst="rect">
            <a:avLst/>
          </a:prstGeom>
          <a:noFill/>
          <a:ln>
            <a:noFill/>
          </a:ln>
        </p:spPr>
      </p:pic>
      <p:sp>
        <p:nvSpPr>
          <p:cNvPr id="80" name="Shape 80"/>
          <p:cNvSpPr txBox="1"/>
          <p:nvPr/>
        </p:nvSpPr>
        <p:spPr>
          <a:xfrm>
            <a:off x="146325" y="2070900"/>
            <a:ext cx="281400" cy="1204200"/>
          </a:xfrm>
          <a:prstGeom prst="rect">
            <a:avLst/>
          </a:prstGeom>
          <a:noFill/>
          <a:ln>
            <a:noFill/>
          </a:ln>
        </p:spPr>
        <p:txBody>
          <a:bodyPr anchorCtr="0" anchor="t" bIns="91425" lIns="91425" rIns="91425" wrap="square" tIns="91425">
            <a:noAutofit/>
          </a:bodyPr>
          <a:lstStyle/>
          <a:p>
            <a:pPr lvl="0" rtl="0">
              <a:spcBef>
                <a:spcPts val="0"/>
              </a:spcBef>
              <a:buNone/>
            </a:pPr>
            <a:r>
              <a:rPr b="1" lang="en">
                <a:solidFill>
                  <a:srgbClr val="FFFF00"/>
                </a:solidFill>
              </a:rPr>
              <a:t>2</a:t>
            </a:r>
          </a:p>
          <a:p>
            <a:pPr lvl="0" rtl="0">
              <a:spcBef>
                <a:spcPts val="0"/>
              </a:spcBef>
              <a:buNone/>
            </a:pPr>
            <a:r>
              <a:rPr b="1" lang="en">
                <a:solidFill>
                  <a:srgbClr val="FFFF00"/>
                </a:solidFill>
              </a:rPr>
              <a:t>0</a:t>
            </a:r>
          </a:p>
          <a:p>
            <a:pPr lvl="0" rtl="0">
              <a:spcBef>
                <a:spcPts val="0"/>
              </a:spcBef>
              <a:buNone/>
            </a:pPr>
            <a:r>
              <a:rPr b="1" lang="en">
                <a:solidFill>
                  <a:srgbClr val="FFFF00"/>
                </a:solidFill>
              </a:rPr>
              <a:t>1</a:t>
            </a:r>
          </a:p>
          <a:p>
            <a:pPr lvl="0">
              <a:spcBef>
                <a:spcPts val="0"/>
              </a:spcBef>
              <a:buNone/>
            </a:pPr>
            <a:r>
              <a:rPr b="1" lang="en">
                <a:solidFill>
                  <a:srgbClr val="FFFF00"/>
                </a:solidFill>
              </a:rPr>
              <a:t>2</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69" name="Shape 169"/>
        <p:cNvGrpSpPr/>
        <p:nvPr/>
      </p:nvGrpSpPr>
      <p:grpSpPr>
        <a:xfrm>
          <a:off x="0" y="0"/>
          <a:ext cx="0" cy="0"/>
          <a:chOff x="0" y="0"/>
          <a:chExt cx="0" cy="0"/>
        </a:xfrm>
      </p:grpSpPr>
      <p:sp>
        <p:nvSpPr>
          <p:cNvPr id="170" name="Shape 170"/>
          <p:cNvSpPr txBox="1"/>
          <p:nvPr>
            <p:ph type="title"/>
          </p:nvPr>
        </p:nvSpPr>
        <p:spPr>
          <a:xfrm>
            <a:off x="457200" y="205978"/>
            <a:ext cx="82296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SzPct val="25000"/>
              <a:buNone/>
            </a:pPr>
            <a:r>
              <a:t/>
            </a:r>
            <a:endParaRPr b="1" i="0" sz="3000" u="none" cap="none" strike="noStrike">
              <a:solidFill>
                <a:schemeClr val="accent1"/>
              </a:solidFill>
              <a:latin typeface="Arial"/>
              <a:ea typeface="Arial"/>
              <a:cs typeface="Arial"/>
              <a:sym typeface="Arial"/>
            </a:endParaRPr>
          </a:p>
        </p:txBody>
      </p:sp>
      <p:sp>
        <p:nvSpPr>
          <p:cNvPr id="171" name="Shape 171"/>
          <p:cNvSpPr txBox="1"/>
          <p:nvPr>
            <p:ph idx="1" type="body"/>
          </p:nvPr>
        </p:nvSpPr>
        <p:spPr>
          <a:xfrm>
            <a:off x="457200" y="124424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SzPct val="25000"/>
              <a:buNone/>
            </a:pPr>
            <a:r>
              <a:t/>
            </a:r>
            <a:endParaRPr b="1" i="0" sz="2000" u="none" cap="none" strike="noStrike">
              <a:solidFill>
                <a:schemeClr val="dk1"/>
              </a:solidFill>
              <a:latin typeface="Arial"/>
              <a:ea typeface="Arial"/>
              <a:cs typeface="Arial"/>
              <a:sym typeface="Arial"/>
            </a:endParaRPr>
          </a:p>
        </p:txBody>
      </p:sp>
      <p:pic>
        <p:nvPicPr>
          <p:cNvPr id="172" name="Shape 172"/>
          <p:cNvPicPr preferRelativeResize="0"/>
          <p:nvPr/>
        </p:nvPicPr>
        <p:blipFill rotWithShape="1">
          <a:blip r:embed="rId3">
            <a:alphaModFix/>
          </a:blip>
          <a:srcRect b="0" l="0" r="0" t="0"/>
          <a:stretch/>
        </p:blipFill>
        <p:spPr>
          <a:xfrm>
            <a:off x="2356555" y="0"/>
            <a:ext cx="4430889" cy="5143500"/>
          </a:xfrm>
          <a:prstGeom prst="rect">
            <a:avLst/>
          </a:prstGeom>
          <a:solidFill>
            <a:srgbClr val="FFFFFF"/>
          </a:solid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76" name="Shape 176"/>
        <p:cNvGrpSpPr/>
        <p:nvPr/>
      </p:nvGrpSpPr>
      <p:grpSpPr>
        <a:xfrm>
          <a:off x="0" y="0"/>
          <a:ext cx="0" cy="0"/>
          <a:chOff x="0" y="0"/>
          <a:chExt cx="0" cy="0"/>
        </a:xfrm>
      </p:grpSpPr>
      <p:sp>
        <p:nvSpPr>
          <p:cNvPr id="177" name="Shape 177"/>
          <p:cNvSpPr txBox="1"/>
          <p:nvPr>
            <p:ph type="title"/>
          </p:nvPr>
        </p:nvSpPr>
        <p:spPr>
          <a:xfrm>
            <a:off x="967175" y="250053"/>
            <a:ext cx="82296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chemeClr val="accent1"/>
              </a:buClr>
              <a:buSzPct val="25000"/>
              <a:buFont typeface="Arial"/>
              <a:buNone/>
            </a:pPr>
            <a:r>
              <a:rPr b="1" i="0" lang="en" sz="3000" u="none" cap="none" strike="noStrike">
                <a:solidFill>
                  <a:schemeClr val="accent1"/>
                </a:solidFill>
                <a:latin typeface="Arial"/>
                <a:ea typeface="Arial"/>
                <a:cs typeface="Arial"/>
                <a:sym typeface="Arial"/>
              </a:rPr>
              <a:t>Energy transfers among trophic levels</a:t>
            </a:r>
          </a:p>
        </p:txBody>
      </p:sp>
      <p:sp>
        <p:nvSpPr>
          <p:cNvPr id="178" name="Shape 178"/>
          <p:cNvSpPr txBox="1"/>
          <p:nvPr>
            <p:ph idx="1" type="body"/>
          </p:nvPr>
        </p:nvSpPr>
        <p:spPr>
          <a:xfrm>
            <a:off x="457200" y="124424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How much energy is passed from one trophic level to the next?</a:t>
            </a: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hlink"/>
              </a:solidFill>
              <a:latin typeface="Arial"/>
              <a:ea typeface="Arial"/>
              <a:cs typeface="Arial"/>
              <a:sym typeface="Arial"/>
            </a:endParaRPr>
          </a:p>
          <a:p>
            <a:pPr indent="-241300" lvl="0" marL="241300" marR="0" rtl="0" algn="l">
              <a:lnSpc>
                <a:spcPct val="90000"/>
              </a:lnSpc>
              <a:spcBef>
                <a:spcPts val="600"/>
              </a:spcBef>
              <a:spcAft>
                <a:spcPts val="0"/>
              </a:spcAft>
              <a:buClr>
                <a:schemeClr val="accent2"/>
              </a:buClr>
              <a:buSzPct val="25000"/>
              <a:buFont typeface="Arial"/>
              <a:buNone/>
            </a:pPr>
            <a:r>
              <a:rPr b="1" i="0" lang="en" sz="2000" u="none" cap="none" strike="noStrike">
                <a:solidFill>
                  <a:schemeClr val="accent2"/>
                </a:solidFill>
                <a:latin typeface="Arial"/>
                <a:ea typeface="Arial"/>
                <a:cs typeface="Arial"/>
                <a:sym typeface="Arial"/>
              </a:rPr>
              <a:t>How efficient are such transfers?</a:t>
            </a:r>
          </a:p>
          <a:p>
            <a:pPr indent="-241300" lvl="0" marL="241300" marR="0" rtl="0" algn="l">
              <a:lnSpc>
                <a:spcPct val="90000"/>
              </a:lnSpc>
              <a:spcBef>
                <a:spcPts val="600"/>
              </a:spcBef>
              <a:spcAft>
                <a:spcPts val="0"/>
              </a:spcAft>
              <a:buClr>
                <a:schemeClr val="accent2"/>
              </a:buClr>
              <a:buSzPct val="25000"/>
              <a:buFont typeface="Arial"/>
              <a:buNone/>
            </a:pPr>
            <a:r>
              <a:t/>
            </a:r>
            <a:endParaRPr b="1" sz="2000">
              <a:solidFill>
                <a:schemeClr val="accent2"/>
              </a:solidFill>
              <a:latin typeface="Arial"/>
              <a:ea typeface="Arial"/>
              <a:cs typeface="Arial"/>
              <a:sym typeface="Arial"/>
            </a:endParaRPr>
          </a:p>
          <a:p>
            <a:pPr indent="-241300" lvl="0" marL="241300" marR="0" rtl="0" algn="l">
              <a:lnSpc>
                <a:spcPct val="90000"/>
              </a:lnSpc>
              <a:spcBef>
                <a:spcPts val="600"/>
              </a:spcBef>
              <a:spcAft>
                <a:spcPts val="0"/>
              </a:spcAft>
              <a:buClr>
                <a:schemeClr val="accent2"/>
              </a:buClr>
              <a:buSzPct val="25000"/>
              <a:buFont typeface="Arial"/>
              <a:buNone/>
            </a:pPr>
            <a:r>
              <a:rPr b="1" lang="en" sz="2000">
                <a:solidFill>
                  <a:schemeClr val="accent2"/>
                </a:solidFill>
                <a:latin typeface="Arial"/>
                <a:ea typeface="Arial"/>
                <a:cs typeface="Arial"/>
                <a:sym typeface="Arial"/>
              </a:rPr>
              <a:t>How much </a:t>
            </a:r>
            <a:r>
              <a:rPr b="1" i="1" lang="en" sz="2000">
                <a:solidFill>
                  <a:schemeClr val="accent2"/>
                </a:solidFill>
                <a:latin typeface="Arial"/>
                <a:ea typeface="Arial"/>
                <a:cs typeface="Arial"/>
                <a:sym typeface="Arial"/>
              </a:rPr>
              <a:t>mass</a:t>
            </a:r>
            <a:r>
              <a:rPr b="1" lang="en" sz="2000">
                <a:solidFill>
                  <a:schemeClr val="accent2"/>
                </a:solidFill>
                <a:latin typeface="Arial"/>
                <a:ea typeface="Arial"/>
                <a:cs typeface="Arial"/>
                <a:sym typeface="Arial"/>
              </a:rPr>
              <a:t> is in each level?</a:t>
            </a:r>
          </a:p>
          <a:p>
            <a:pPr indent="-241300" lvl="0" marL="241300" marR="0" rtl="0" algn="l">
              <a:lnSpc>
                <a:spcPct val="90000"/>
              </a:lnSpc>
              <a:spcBef>
                <a:spcPts val="600"/>
              </a:spcBef>
              <a:spcAft>
                <a:spcPts val="0"/>
              </a:spcAft>
              <a:buClr>
                <a:schemeClr val="accent2"/>
              </a:buClr>
              <a:buSzPct val="25000"/>
              <a:buFont typeface="Arial"/>
              <a:buNone/>
            </a:pPr>
            <a:r>
              <a:t/>
            </a:r>
            <a:endParaRPr b="1" sz="2000">
              <a:solidFill>
                <a:schemeClr val="accent2"/>
              </a:solidFill>
              <a:latin typeface="Arial"/>
              <a:ea typeface="Arial"/>
              <a:cs typeface="Arial"/>
              <a:sym typeface="Arial"/>
            </a:endParaRPr>
          </a:p>
          <a:p>
            <a:pPr indent="-241300" lvl="0" marL="241300" marR="0" rtl="0" algn="l">
              <a:lnSpc>
                <a:spcPct val="90000"/>
              </a:lnSpc>
              <a:spcBef>
                <a:spcPts val="600"/>
              </a:spcBef>
              <a:spcAft>
                <a:spcPts val="0"/>
              </a:spcAft>
              <a:buClr>
                <a:schemeClr val="accent2"/>
              </a:buClr>
              <a:buSzPct val="25000"/>
              <a:buFont typeface="Arial"/>
              <a:buNone/>
            </a:pPr>
            <a:r>
              <a:rPr b="1" lang="en" sz="2000">
                <a:solidFill>
                  <a:schemeClr val="accent2"/>
                </a:solidFill>
                <a:latin typeface="Arial"/>
                <a:ea typeface="Arial"/>
                <a:cs typeface="Arial"/>
                <a:sym typeface="Arial"/>
              </a:rPr>
              <a:t>How many organisms are in each level?</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xEl>
                                              <p:pRg end="0" st="0"/>
                                            </p:txEl>
                                          </p:spTgt>
                                        </p:tgtEl>
                                        <p:attrNameLst>
                                          <p:attrName>style.visibility</p:attrName>
                                        </p:attrNameLst>
                                      </p:cBhvr>
                                      <p:to>
                                        <p:strVal val="visible"/>
                                      </p:to>
                                    </p:set>
                                    <p:animEffect filter="fade" transition="in">
                                      <p:cBhvr>
                                        <p:cTn dur="1000"/>
                                        <p:tgtEl>
                                          <p:spTgt spid="1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xEl>
                                              <p:pRg end="1" st="1"/>
                                            </p:txEl>
                                          </p:spTgt>
                                        </p:tgtEl>
                                        <p:attrNameLst>
                                          <p:attrName>style.visibility</p:attrName>
                                        </p:attrNameLst>
                                      </p:cBhvr>
                                      <p:to>
                                        <p:strVal val="visible"/>
                                      </p:to>
                                    </p:set>
                                    <p:animEffect filter="fade" transition="in">
                                      <p:cBhvr>
                                        <p:cTn dur="1000"/>
                                        <p:tgtEl>
                                          <p:spTgt spid="17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xEl>
                                              <p:pRg end="2" st="2"/>
                                            </p:txEl>
                                          </p:spTgt>
                                        </p:tgtEl>
                                        <p:attrNameLst>
                                          <p:attrName>style.visibility</p:attrName>
                                        </p:attrNameLst>
                                      </p:cBhvr>
                                      <p:to>
                                        <p:strVal val="visible"/>
                                      </p:to>
                                    </p:set>
                                    <p:animEffect filter="fade" transition="in">
                                      <p:cBhvr>
                                        <p:cTn dur="1000"/>
                                        <p:tgtEl>
                                          <p:spTgt spid="17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xEl>
                                              <p:pRg end="3" st="3"/>
                                            </p:txEl>
                                          </p:spTgt>
                                        </p:tgtEl>
                                        <p:attrNameLst>
                                          <p:attrName>style.visibility</p:attrName>
                                        </p:attrNameLst>
                                      </p:cBhvr>
                                      <p:to>
                                        <p:strVal val="visible"/>
                                      </p:to>
                                    </p:set>
                                    <p:animEffect filter="fade" transition="in">
                                      <p:cBhvr>
                                        <p:cTn dur="1000"/>
                                        <p:tgtEl>
                                          <p:spTgt spid="17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xEl>
                                              <p:pRg end="4" st="4"/>
                                            </p:txEl>
                                          </p:spTgt>
                                        </p:tgtEl>
                                        <p:attrNameLst>
                                          <p:attrName>style.visibility</p:attrName>
                                        </p:attrNameLst>
                                      </p:cBhvr>
                                      <p:to>
                                        <p:strVal val="visible"/>
                                      </p:to>
                                    </p:set>
                                    <p:animEffect filter="fade" transition="in">
                                      <p:cBhvr>
                                        <p:cTn dur="1000"/>
                                        <p:tgtEl>
                                          <p:spTgt spid="17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xEl>
                                              <p:pRg end="5" st="5"/>
                                            </p:txEl>
                                          </p:spTgt>
                                        </p:tgtEl>
                                        <p:attrNameLst>
                                          <p:attrName>style.visibility</p:attrName>
                                        </p:attrNameLst>
                                      </p:cBhvr>
                                      <p:to>
                                        <p:strVal val="visible"/>
                                      </p:to>
                                    </p:set>
                                    <p:animEffect filter="fade" transition="in">
                                      <p:cBhvr>
                                        <p:cTn dur="1000"/>
                                        <p:tgtEl>
                                          <p:spTgt spid="17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xEl>
                                              <p:pRg end="6" st="6"/>
                                            </p:txEl>
                                          </p:spTgt>
                                        </p:tgtEl>
                                        <p:attrNameLst>
                                          <p:attrName>style.visibility</p:attrName>
                                        </p:attrNameLst>
                                      </p:cBhvr>
                                      <p:to>
                                        <p:strVal val="visible"/>
                                      </p:to>
                                    </p:set>
                                    <p:animEffect filter="fade" transition="in">
                                      <p:cBhvr>
                                        <p:cTn dur="1000"/>
                                        <p:tgtEl>
                                          <p:spTgt spid="178">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82" name="Shape 182"/>
        <p:cNvGrpSpPr/>
        <p:nvPr/>
      </p:nvGrpSpPr>
      <p:grpSpPr>
        <a:xfrm>
          <a:off x="0" y="0"/>
          <a:ext cx="0" cy="0"/>
          <a:chOff x="0" y="0"/>
          <a:chExt cx="0" cy="0"/>
        </a:xfrm>
      </p:grpSpPr>
      <p:sp>
        <p:nvSpPr>
          <p:cNvPr id="183" name="Shape 183"/>
          <p:cNvSpPr txBox="1"/>
          <p:nvPr>
            <p:ph type="title"/>
          </p:nvPr>
        </p:nvSpPr>
        <p:spPr>
          <a:xfrm>
            <a:off x="457200" y="205978"/>
            <a:ext cx="82296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SzPct val="25000"/>
              <a:buNone/>
            </a:pPr>
            <a:r>
              <a:t/>
            </a:r>
            <a:endParaRPr b="1" i="0" sz="3000" u="none" cap="none" strike="noStrike">
              <a:solidFill>
                <a:schemeClr val="accent1"/>
              </a:solidFill>
              <a:latin typeface="Arial"/>
              <a:ea typeface="Arial"/>
              <a:cs typeface="Arial"/>
              <a:sym typeface="Arial"/>
            </a:endParaRPr>
          </a:p>
        </p:txBody>
      </p:sp>
      <p:sp>
        <p:nvSpPr>
          <p:cNvPr id="184" name="Shape 184"/>
          <p:cNvSpPr txBox="1"/>
          <p:nvPr>
            <p:ph idx="1" type="body"/>
          </p:nvPr>
        </p:nvSpPr>
        <p:spPr>
          <a:xfrm>
            <a:off x="457200" y="1244247"/>
            <a:ext cx="8229600" cy="21774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Biomass--the dry mass of organic material in the organism(s).</a:t>
            </a:r>
          </a:p>
          <a:p>
            <a:pPr indent="-241300" lvl="0" marL="241300" marR="0" rtl="0" algn="l">
              <a:lnSpc>
                <a:spcPct val="90000"/>
              </a:lnSpc>
              <a:spcBef>
                <a:spcPts val="600"/>
              </a:spcBef>
              <a:spcAft>
                <a:spcPts val="0"/>
              </a:spcAft>
              <a:buClr>
                <a:schemeClr val="lt2"/>
              </a:buClr>
              <a:buSzPct val="25000"/>
              <a:buFont typeface="Arial"/>
              <a:buNone/>
            </a:pPr>
            <a:r>
              <a:t/>
            </a:r>
            <a:endParaRPr sz="1200"/>
          </a:p>
        </p:txBody>
      </p:sp>
      <p:sp>
        <p:nvSpPr>
          <p:cNvPr id="185" name="Shape 185"/>
          <p:cNvSpPr txBox="1"/>
          <p:nvPr/>
        </p:nvSpPr>
        <p:spPr>
          <a:xfrm>
            <a:off x="430500" y="1924575"/>
            <a:ext cx="8713500" cy="1975800"/>
          </a:xfrm>
          <a:prstGeom prst="rect">
            <a:avLst/>
          </a:prstGeom>
          <a:noFill/>
          <a:ln>
            <a:noFill/>
          </a:ln>
        </p:spPr>
        <p:txBody>
          <a:bodyPr anchorCtr="0" anchor="ctr" bIns="91425" lIns="91425" rIns="91425" wrap="square" tIns="91425">
            <a:noAutofit/>
          </a:bodyPr>
          <a:lstStyle/>
          <a:p>
            <a:pPr lvl="0" marL="241300" rtl="0">
              <a:lnSpc>
                <a:spcPct val="90000"/>
              </a:lnSpc>
              <a:spcBef>
                <a:spcPts val="0"/>
              </a:spcBef>
              <a:buNone/>
            </a:pPr>
            <a:r>
              <a:rPr b="1" lang="en" sz="2000">
                <a:solidFill>
                  <a:schemeClr val="dk2"/>
                </a:solidFill>
              </a:rPr>
              <a:t>Primary productivity is the rate of energy capture by producers.</a:t>
            </a:r>
          </a:p>
          <a:p>
            <a:pPr lvl="0" marL="241300" rtl="0">
              <a:lnSpc>
                <a:spcPct val="90000"/>
              </a:lnSpc>
              <a:spcBef>
                <a:spcPts val="0"/>
              </a:spcBef>
              <a:buNone/>
            </a:pPr>
            <a:r>
              <a:t/>
            </a:r>
            <a:endParaRPr b="1" sz="2000">
              <a:solidFill>
                <a:schemeClr val="dk2"/>
              </a:solidFill>
            </a:endParaRPr>
          </a:p>
          <a:p>
            <a:pPr lvl="0" marL="241300" rtl="0">
              <a:lnSpc>
                <a:spcPct val="90000"/>
              </a:lnSpc>
              <a:spcBef>
                <a:spcPts val="600"/>
              </a:spcBef>
              <a:buNone/>
            </a:pPr>
            <a:r>
              <a:rPr b="1" lang="en" sz="2000">
                <a:solidFill>
                  <a:schemeClr val="dk1"/>
                </a:solidFill>
              </a:rPr>
              <a:t>Measured by the amount of new biomass of producers in an area</a:t>
            </a:r>
          </a:p>
        </p:txBody>
      </p:sp>
      <p:pic>
        <p:nvPicPr>
          <p:cNvPr id="186" name="Shape 186"/>
          <p:cNvPicPr preferRelativeResize="0"/>
          <p:nvPr/>
        </p:nvPicPr>
        <p:blipFill>
          <a:blip r:embed="rId3">
            <a:alphaModFix/>
          </a:blip>
          <a:stretch>
            <a:fillRect/>
          </a:stretch>
        </p:blipFill>
        <p:spPr>
          <a:xfrm>
            <a:off x="790650" y="3465725"/>
            <a:ext cx="2237034" cy="1677776"/>
          </a:xfrm>
          <a:prstGeom prst="rect">
            <a:avLst/>
          </a:prstGeom>
          <a:noFill/>
          <a:ln>
            <a:noFill/>
          </a:ln>
        </p:spPr>
      </p:pic>
      <p:pic>
        <p:nvPicPr>
          <p:cNvPr id="187" name="Shape 187"/>
          <p:cNvPicPr preferRelativeResize="0"/>
          <p:nvPr/>
        </p:nvPicPr>
        <p:blipFill>
          <a:blip r:embed="rId4">
            <a:alphaModFix/>
          </a:blip>
          <a:stretch>
            <a:fillRect/>
          </a:stretch>
        </p:blipFill>
        <p:spPr>
          <a:xfrm>
            <a:off x="4361750" y="3465725"/>
            <a:ext cx="3222392" cy="16777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1000"/>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1" st="1"/>
                                            </p:txEl>
                                          </p:spTgt>
                                        </p:tgtEl>
                                        <p:attrNameLst>
                                          <p:attrName>style.visibility</p:attrName>
                                        </p:attrNameLst>
                                      </p:cBhvr>
                                      <p:to>
                                        <p:strVal val="visible"/>
                                      </p:to>
                                    </p:set>
                                    <p:animEffect filter="fade" transition="in">
                                      <p:cBhvr>
                                        <p:cTn dur="1000"/>
                                        <p:tgtEl>
                                          <p:spTgt spid="1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2" st="2"/>
                                            </p:txEl>
                                          </p:spTgt>
                                        </p:tgtEl>
                                        <p:attrNameLst>
                                          <p:attrName>style.visibility</p:attrName>
                                        </p:attrNameLst>
                                      </p:cBhvr>
                                      <p:to>
                                        <p:strVal val="visible"/>
                                      </p:to>
                                    </p:set>
                                    <p:animEffect filter="fade" transition="in">
                                      <p:cBhvr>
                                        <p:cTn dur="1000"/>
                                        <p:tgtEl>
                                          <p:spTgt spid="1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1" name="Shape 191"/>
        <p:cNvGrpSpPr/>
        <p:nvPr/>
      </p:nvGrpSpPr>
      <p:grpSpPr>
        <a:xfrm>
          <a:off x="0" y="0"/>
          <a:ext cx="0" cy="0"/>
          <a:chOff x="0" y="0"/>
          <a:chExt cx="0" cy="0"/>
        </a:xfrm>
      </p:grpSpPr>
      <p:sp>
        <p:nvSpPr>
          <p:cNvPr id="192" name="Shape 192"/>
          <p:cNvSpPr txBox="1"/>
          <p:nvPr>
            <p:ph type="title"/>
          </p:nvPr>
        </p:nvSpPr>
        <p:spPr>
          <a:xfrm>
            <a:off x="457200" y="205978"/>
            <a:ext cx="82296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SzPct val="25000"/>
              <a:buNone/>
            </a:pPr>
            <a:r>
              <a:t/>
            </a:r>
            <a:endParaRPr b="1" i="0" sz="3000" u="none" cap="none" strike="noStrike">
              <a:solidFill>
                <a:schemeClr val="accent1"/>
              </a:solidFill>
              <a:latin typeface="Arial"/>
              <a:ea typeface="Arial"/>
              <a:cs typeface="Arial"/>
              <a:sym typeface="Arial"/>
            </a:endParaRPr>
          </a:p>
        </p:txBody>
      </p:sp>
      <p:sp>
        <p:nvSpPr>
          <p:cNvPr id="193" name="Shape 193"/>
          <p:cNvSpPr txBox="1"/>
          <p:nvPr>
            <p:ph idx="1" type="body"/>
          </p:nvPr>
        </p:nvSpPr>
        <p:spPr>
          <a:xfrm>
            <a:off x="457200" y="124424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Gross primary production (GPP)</a:t>
            </a:r>
            <a:r>
              <a:rPr b="1" lang="en" sz="2000">
                <a:solidFill>
                  <a:schemeClr val="hlink"/>
                </a:solidFill>
                <a:latin typeface="Arial"/>
                <a:ea typeface="Arial"/>
                <a:cs typeface="Arial"/>
                <a:sym typeface="Arial"/>
              </a:rPr>
              <a:t> </a:t>
            </a:r>
            <a:r>
              <a:rPr b="1" i="0" lang="en" sz="2000" u="none" cap="none" strike="noStrike">
                <a:solidFill>
                  <a:schemeClr val="hlink"/>
                </a:solidFill>
                <a:latin typeface="Arial"/>
                <a:ea typeface="Arial"/>
                <a:cs typeface="Arial"/>
                <a:sym typeface="Arial"/>
              </a:rPr>
              <a:t>= total amount of energy captured</a:t>
            </a: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hlink"/>
              </a:solidFill>
              <a:latin typeface="Arial"/>
              <a:ea typeface="Arial"/>
              <a:cs typeface="Arial"/>
              <a:sym typeface="Arial"/>
            </a:endParaRPr>
          </a:p>
          <a:p>
            <a:pPr indent="-241300" lvl="0" marL="241300" marR="0" rtl="0" algn="l">
              <a:lnSpc>
                <a:spcPct val="90000"/>
              </a:lnSpc>
              <a:spcBef>
                <a:spcPts val="600"/>
              </a:spcBef>
              <a:spcAft>
                <a:spcPts val="0"/>
              </a:spcAft>
              <a:buClr>
                <a:schemeClr val="accent2"/>
              </a:buClr>
              <a:buSzPct val="25000"/>
              <a:buFont typeface="Arial"/>
              <a:buNone/>
            </a:pPr>
            <a:r>
              <a:rPr b="1" i="0" lang="en" sz="2000" u="none" cap="none" strike="noStrike">
                <a:solidFill>
                  <a:schemeClr val="accent2"/>
                </a:solidFill>
                <a:latin typeface="Arial"/>
                <a:ea typeface="Arial"/>
                <a:cs typeface="Arial"/>
                <a:sym typeface="Arial"/>
              </a:rPr>
              <a:t>Net primary production (NPP)</a:t>
            </a:r>
            <a:r>
              <a:rPr lang="en" sz="1200"/>
              <a:t> </a:t>
            </a:r>
            <a:r>
              <a:rPr b="1" i="0" lang="en" sz="2000" u="none" cap="none" strike="noStrike">
                <a:solidFill>
                  <a:schemeClr val="accent2"/>
                </a:solidFill>
                <a:latin typeface="Arial"/>
                <a:ea typeface="Arial"/>
                <a:cs typeface="Arial"/>
                <a:sym typeface="Arial"/>
              </a:rPr>
              <a:t>= GPP - respiration</a:t>
            </a: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accent2"/>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rgbClr val="BC3700"/>
              </a:buClr>
              <a:buSzPct val="25000"/>
              <a:buFont typeface="Arial"/>
              <a:buNone/>
            </a:pPr>
            <a:r>
              <a:rPr b="1" i="0" lang="en" sz="2000" u="none" cap="none" strike="noStrike">
                <a:solidFill>
                  <a:srgbClr val="BC3700"/>
                </a:solidFill>
                <a:latin typeface="Arial"/>
                <a:ea typeface="Arial"/>
                <a:cs typeface="Arial"/>
                <a:sym typeface="Arial"/>
              </a:rPr>
              <a:t>Net primary production is thus the amount of energy stored by the producers and available to consumers and decomposers.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0" st="0"/>
                                            </p:txEl>
                                          </p:spTgt>
                                        </p:tgtEl>
                                        <p:attrNameLst>
                                          <p:attrName>style.visibility</p:attrName>
                                        </p:attrNameLst>
                                      </p:cBhvr>
                                      <p:to>
                                        <p:strVal val="visible"/>
                                      </p:to>
                                    </p:set>
                                    <p:animEffect filter="fade" transition="in">
                                      <p:cBhvr>
                                        <p:cTn dur="1000"/>
                                        <p:tgtEl>
                                          <p:spTgt spid="19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1" st="1"/>
                                            </p:txEl>
                                          </p:spTgt>
                                        </p:tgtEl>
                                        <p:attrNameLst>
                                          <p:attrName>style.visibility</p:attrName>
                                        </p:attrNameLst>
                                      </p:cBhvr>
                                      <p:to>
                                        <p:strVal val="visible"/>
                                      </p:to>
                                    </p:set>
                                    <p:animEffect filter="fade" transition="in">
                                      <p:cBhvr>
                                        <p:cTn dur="1000"/>
                                        <p:tgtEl>
                                          <p:spTgt spid="19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2" st="2"/>
                                            </p:txEl>
                                          </p:spTgt>
                                        </p:tgtEl>
                                        <p:attrNameLst>
                                          <p:attrName>style.visibility</p:attrName>
                                        </p:attrNameLst>
                                      </p:cBhvr>
                                      <p:to>
                                        <p:strVal val="visible"/>
                                      </p:to>
                                    </p:set>
                                    <p:animEffect filter="fade" transition="in">
                                      <p:cBhvr>
                                        <p:cTn dur="1000"/>
                                        <p:tgtEl>
                                          <p:spTgt spid="19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3" st="3"/>
                                            </p:txEl>
                                          </p:spTgt>
                                        </p:tgtEl>
                                        <p:attrNameLst>
                                          <p:attrName>style.visibility</p:attrName>
                                        </p:attrNameLst>
                                      </p:cBhvr>
                                      <p:to>
                                        <p:strVal val="visible"/>
                                      </p:to>
                                    </p:set>
                                    <p:animEffect filter="fade" transition="in">
                                      <p:cBhvr>
                                        <p:cTn dur="1000"/>
                                        <p:tgtEl>
                                          <p:spTgt spid="19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4" st="4"/>
                                            </p:txEl>
                                          </p:spTgt>
                                        </p:tgtEl>
                                        <p:attrNameLst>
                                          <p:attrName>style.visibility</p:attrName>
                                        </p:attrNameLst>
                                      </p:cBhvr>
                                      <p:to>
                                        <p:strVal val="visible"/>
                                      </p:to>
                                    </p:set>
                                    <p:animEffect filter="fade" transition="in">
                                      <p:cBhvr>
                                        <p:cTn dur="1000"/>
                                        <p:tgtEl>
                                          <p:spTgt spid="19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5" st="5"/>
                                            </p:txEl>
                                          </p:spTgt>
                                        </p:tgtEl>
                                        <p:attrNameLst>
                                          <p:attrName>style.visibility</p:attrName>
                                        </p:attrNameLst>
                                      </p:cBhvr>
                                      <p:to>
                                        <p:strVal val="visible"/>
                                      </p:to>
                                    </p:set>
                                    <p:animEffect filter="fade" transition="in">
                                      <p:cBhvr>
                                        <p:cTn dur="1000"/>
                                        <p:tgtEl>
                                          <p:spTgt spid="193">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7" name="Shape 197"/>
        <p:cNvGrpSpPr/>
        <p:nvPr/>
      </p:nvGrpSpPr>
      <p:grpSpPr>
        <a:xfrm>
          <a:off x="0" y="0"/>
          <a:ext cx="0" cy="0"/>
          <a:chOff x="0" y="0"/>
          <a:chExt cx="0" cy="0"/>
        </a:xfrm>
      </p:grpSpPr>
      <p:sp>
        <p:nvSpPr>
          <p:cNvPr id="198" name="Shape 198"/>
          <p:cNvSpPr txBox="1"/>
          <p:nvPr>
            <p:ph type="title"/>
          </p:nvPr>
        </p:nvSpPr>
        <p:spPr>
          <a:xfrm>
            <a:off x="1751525" y="250053"/>
            <a:ext cx="82296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chemeClr val="accent1"/>
              </a:buClr>
              <a:buSzPct val="25000"/>
              <a:buFont typeface="Arial"/>
              <a:buNone/>
            </a:pPr>
            <a:r>
              <a:rPr b="1" i="0" lang="en" sz="3000" u="none" cap="none" strike="noStrike">
                <a:solidFill>
                  <a:schemeClr val="accent1"/>
                </a:solidFill>
                <a:latin typeface="Arial"/>
                <a:ea typeface="Arial"/>
                <a:cs typeface="Arial"/>
                <a:sym typeface="Arial"/>
              </a:rPr>
              <a:t>Ecological pyramids</a:t>
            </a:r>
          </a:p>
        </p:txBody>
      </p:sp>
      <p:grpSp>
        <p:nvGrpSpPr>
          <p:cNvPr id="199" name="Shape 199"/>
          <p:cNvGrpSpPr/>
          <p:nvPr/>
        </p:nvGrpSpPr>
        <p:grpSpPr>
          <a:xfrm>
            <a:off x="2384808" y="2389575"/>
            <a:ext cx="5685051" cy="911934"/>
            <a:chOff x="2682875" y="3186100"/>
            <a:chExt cx="6395603" cy="1215912"/>
          </a:xfrm>
        </p:grpSpPr>
        <p:grpSp>
          <p:nvGrpSpPr>
            <p:cNvPr id="200" name="Shape 200"/>
            <p:cNvGrpSpPr/>
            <p:nvPr/>
          </p:nvGrpSpPr>
          <p:grpSpPr>
            <a:xfrm>
              <a:off x="2682875" y="3378200"/>
              <a:ext cx="2263800" cy="939900"/>
              <a:chOff x="2682875" y="3378200"/>
              <a:chExt cx="2263800" cy="939900"/>
            </a:xfrm>
          </p:grpSpPr>
          <p:sp>
            <p:nvSpPr>
              <p:cNvPr id="201" name="Shape 201"/>
              <p:cNvSpPr/>
              <p:nvPr/>
            </p:nvSpPr>
            <p:spPr>
              <a:xfrm>
                <a:off x="2682875" y="3987800"/>
                <a:ext cx="2263800" cy="330300"/>
              </a:xfrm>
              <a:prstGeom prst="rect">
                <a:avLst/>
              </a:prstGeom>
              <a:solidFill>
                <a:schemeClr val="accent2"/>
              </a:solidFill>
              <a:ln cap="rnd" cmpd="sng" w="50800">
                <a:solidFill>
                  <a:schemeClr val="accen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02" name="Shape 202"/>
              <p:cNvSpPr/>
              <p:nvPr/>
            </p:nvSpPr>
            <p:spPr>
              <a:xfrm>
                <a:off x="3025775" y="3683000"/>
                <a:ext cx="1492200" cy="254100"/>
              </a:xfrm>
              <a:prstGeom prst="rect">
                <a:avLst/>
              </a:prstGeom>
              <a:solidFill>
                <a:schemeClr val="accent1"/>
              </a:solidFill>
              <a:ln cap="rnd" cmpd="sng" w="50800">
                <a:solidFill>
                  <a:schemeClr val="accent1"/>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03" name="Shape 203"/>
              <p:cNvSpPr/>
              <p:nvPr/>
            </p:nvSpPr>
            <p:spPr>
              <a:xfrm>
                <a:off x="3540125" y="3378200"/>
                <a:ext cx="463500" cy="254100"/>
              </a:xfrm>
              <a:prstGeom prst="rect">
                <a:avLst/>
              </a:prstGeom>
              <a:solidFill>
                <a:schemeClr val="hlink"/>
              </a:solidFill>
              <a:ln cap="rnd" cmpd="sng" w="50800">
                <a:solidFill>
                  <a:schemeClr val="hlink"/>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grpSp>
        <p:grpSp>
          <p:nvGrpSpPr>
            <p:cNvPr id="204" name="Shape 204"/>
            <p:cNvGrpSpPr/>
            <p:nvPr/>
          </p:nvGrpSpPr>
          <p:grpSpPr>
            <a:xfrm>
              <a:off x="5653078" y="3186100"/>
              <a:ext cx="3425400" cy="1215912"/>
              <a:chOff x="5653078" y="3186100"/>
              <a:chExt cx="3425400" cy="1215912"/>
            </a:xfrm>
          </p:grpSpPr>
          <p:sp>
            <p:nvSpPr>
              <p:cNvPr id="205" name="Shape 205"/>
              <p:cNvSpPr txBox="1"/>
              <p:nvPr/>
            </p:nvSpPr>
            <p:spPr>
              <a:xfrm>
                <a:off x="5653087" y="3948112"/>
                <a:ext cx="1671600" cy="4539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2"/>
                  </a:buClr>
                  <a:buSzPct val="25000"/>
                  <a:buFont typeface="Arial"/>
                  <a:buNone/>
                </a:pPr>
                <a:r>
                  <a:rPr b="1" lang="en" sz="2000">
                    <a:solidFill>
                      <a:schemeClr val="accent2"/>
                    </a:solidFill>
                  </a:rPr>
                  <a:t>P</a:t>
                </a:r>
                <a:r>
                  <a:rPr b="1" i="0" lang="en" sz="2000" u="none" cap="none" strike="noStrike">
                    <a:solidFill>
                      <a:schemeClr val="accent2"/>
                    </a:solidFill>
                    <a:latin typeface="Arial"/>
                    <a:ea typeface="Arial"/>
                    <a:cs typeface="Arial"/>
                    <a:sym typeface="Arial"/>
                  </a:rPr>
                  <a:t>roducers</a:t>
                </a:r>
              </a:p>
            </p:txBody>
          </p:sp>
          <p:sp>
            <p:nvSpPr>
              <p:cNvPr id="206" name="Shape 206"/>
              <p:cNvSpPr txBox="1"/>
              <p:nvPr/>
            </p:nvSpPr>
            <p:spPr>
              <a:xfrm>
                <a:off x="5653079" y="3567100"/>
                <a:ext cx="3248100" cy="4539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1"/>
                  </a:buClr>
                  <a:buSzPct val="25000"/>
                  <a:buFont typeface="Arial"/>
                  <a:buNone/>
                </a:pPr>
                <a:r>
                  <a:rPr b="1" lang="en" sz="2000">
                    <a:solidFill>
                      <a:schemeClr val="accent1"/>
                    </a:solidFill>
                  </a:rPr>
                  <a:t>Primary Consumers</a:t>
                </a:r>
              </a:p>
            </p:txBody>
          </p:sp>
          <p:sp>
            <p:nvSpPr>
              <p:cNvPr id="207" name="Shape 207"/>
              <p:cNvSpPr txBox="1"/>
              <p:nvPr/>
            </p:nvSpPr>
            <p:spPr>
              <a:xfrm>
                <a:off x="5653078" y="3186100"/>
                <a:ext cx="3425400" cy="4539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lang="en" sz="2000">
                    <a:solidFill>
                      <a:schemeClr val="hlink"/>
                    </a:solidFill>
                  </a:rPr>
                  <a:t>Secondary Consumers</a:t>
                </a:r>
              </a:p>
            </p:txBody>
          </p:sp>
        </p:grpSp>
      </p:grpSp>
      <p:sp>
        <p:nvSpPr>
          <p:cNvPr id="208" name="Shape 208"/>
          <p:cNvSpPr txBox="1"/>
          <p:nvPr>
            <p:ph idx="1" type="body"/>
          </p:nvPr>
        </p:nvSpPr>
        <p:spPr>
          <a:xfrm>
            <a:off x="457200" y="124424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chemeClr val="dk1"/>
              </a:buClr>
              <a:buSzPct val="25000"/>
              <a:buFont typeface="Arial"/>
              <a:buNone/>
            </a:pPr>
            <a:r>
              <a:rPr b="1" i="0" lang="en" sz="2000" u="none" cap="none" strike="noStrike">
                <a:solidFill>
                  <a:schemeClr val="dk1"/>
                </a:solidFill>
                <a:latin typeface="Arial"/>
                <a:ea typeface="Arial"/>
                <a:cs typeface="Arial"/>
                <a:sym typeface="Arial"/>
              </a:rPr>
              <a:t>The standing crop, productivity, number of organisms, etc. of an ecosystem can be conveniently depicted using “pyramids”, where the </a:t>
            </a:r>
            <a:r>
              <a:rPr b="1" i="0" lang="en" sz="2000" u="none" cap="none" strike="noStrike">
                <a:solidFill>
                  <a:schemeClr val="hlink"/>
                </a:solidFill>
                <a:latin typeface="Arial"/>
                <a:ea typeface="Arial"/>
                <a:cs typeface="Arial"/>
                <a:sym typeface="Arial"/>
              </a:rPr>
              <a:t>size of each compartment represents the amount</a:t>
            </a:r>
            <a:r>
              <a:rPr b="1" i="0" lang="en" sz="2000" u="none" cap="none" strike="noStrike">
                <a:solidFill>
                  <a:schemeClr val="dk1"/>
                </a:solidFill>
                <a:latin typeface="Arial"/>
                <a:ea typeface="Arial"/>
                <a:cs typeface="Arial"/>
                <a:sym typeface="Arial"/>
              </a:rPr>
              <a:t> of the item in each trophic level of a food chain.</a:t>
            </a:r>
          </a:p>
          <a:p>
            <a:pPr indent="-241300" lvl="0" marL="241300" marR="0" rtl="0" algn="l">
              <a:lnSpc>
                <a:spcPct val="90000"/>
              </a:lnSpc>
              <a:spcBef>
                <a:spcPts val="500"/>
              </a:spcBef>
              <a:spcAft>
                <a:spcPts val="0"/>
              </a:spcAft>
              <a:buClr>
                <a:srgbClr val="BC3700"/>
              </a:buClr>
              <a:buSzPct val="25000"/>
              <a:buFont typeface="Arial"/>
              <a:buNone/>
            </a:pPr>
            <a:r>
              <a:t/>
            </a:r>
            <a:endParaRPr sz="1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12" name="Shape 212"/>
        <p:cNvGrpSpPr/>
        <p:nvPr/>
      </p:nvGrpSpPr>
      <p:grpSpPr>
        <a:xfrm>
          <a:off x="0" y="0"/>
          <a:ext cx="0" cy="0"/>
          <a:chOff x="0" y="0"/>
          <a:chExt cx="0" cy="0"/>
        </a:xfrm>
      </p:grpSpPr>
      <p:sp>
        <p:nvSpPr>
          <p:cNvPr id="213" name="Shape 213"/>
          <p:cNvSpPr txBox="1"/>
          <p:nvPr>
            <p:ph type="title"/>
          </p:nvPr>
        </p:nvSpPr>
        <p:spPr>
          <a:xfrm>
            <a:off x="1413875" y="194728"/>
            <a:ext cx="82296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chemeClr val="accent1"/>
              </a:buClr>
              <a:buSzPct val="25000"/>
              <a:buFont typeface="Arial"/>
              <a:buNone/>
            </a:pPr>
            <a:r>
              <a:rPr b="1" i="0" lang="en" sz="3000" u="none" cap="none" strike="noStrike">
                <a:solidFill>
                  <a:schemeClr val="accent1"/>
                </a:solidFill>
                <a:latin typeface="Arial"/>
                <a:ea typeface="Arial"/>
                <a:cs typeface="Arial"/>
                <a:sym typeface="Arial"/>
              </a:rPr>
              <a:t>Pyramid of numbers</a:t>
            </a:r>
          </a:p>
        </p:txBody>
      </p:sp>
      <p:sp>
        <p:nvSpPr>
          <p:cNvPr id="214" name="Shape 214"/>
          <p:cNvSpPr txBox="1"/>
          <p:nvPr>
            <p:ph idx="1" type="body"/>
          </p:nvPr>
        </p:nvSpPr>
        <p:spPr>
          <a:xfrm>
            <a:off x="457200" y="124424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rgbClr val="1F4300"/>
              </a:buClr>
              <a:buSzPct val="25000"/>
              <a:buFont typeface="Arial"/>
              <a:buNone/>
            </a:pPr>
            <a:r>
              <a:rPr b="1" i="0" lang="en" sz="2000" u="none" cap="none" strike="noStrike">
                <a:solidFill>
                  <a:srgbClr val="1F4300"/>
                </a:solidFill>
                <a:latin typeface="Arial"/>
                <a:ea typeface="Arial"/>
                <a:cs typeface="Arial"/>
                <a:sym typeface="Arial"/>
              </a:rPr>
              <a:t>A pyramid of numbers indicates the number of individuals in each trophic level.</a:t>
            </a:r>
          </a:p>
          <a:p>
            <a:pPr indent="-241300" lvl="0" marL="241300" marR="0" rtl="0" algn="l">
              <a:lnSpc>
                <a:spcPct val="90000"/>
              </a:lnSpc>
              <a:spcBef>
                <a:spcPts val="600"/>
              </a:spcBef>
              <a:spcAft>
                <a:spcPts val="0"/>
              </a:spcAft>
              <a:buClr>
                <a:srgbClr val="1F4300"/>
              </a:buClr>
              <a:buSzPct val="25000"/>
              <a:buFont typeface="Arial"/>
              <a:buNone/>
            </a:pPr>
            <a:r>
              <a:rPr b="1" i="0" lang="en" sz="2000" u="none" cap="none" strike="noStrike">
                <a:solidFill>
                  <a:srgbClr val="1F4300"/>
                </a:solidFill>
                <a:latin typeface="Arial"/>
                <a:ea typeface="Arial"/>
                <a:cs typeface="Arial"/>
                <a:sym typeface="Arial"/>
              </a:rPr>
              <a:t>  </a:t>
            </a:r>
          </a:p>
          <a:p>
            <a:pPr indent="-241300" lvl="0" marL="241300" marR="0" rtl="0" algn="l">
              <a:lnSpc>
                <a:spcPct val="90000"/>
              </a:lnSpc>
              <a:spcBef>
                <a:spcPts val="500"/>
              </a:spcBef>
              <a:spcAft>
                <a:spcPts val="0"/>
              </a:spcAft>
              <a:buClr>
                <a:srgbClr val="BC3700"/>
              </a:buClr>
              <a:buSzPct val="25000"/>
              <a:buFont typeface="Arial"/>
              <a:buNone/>
            </a:pPr>
            <a:r>
              <a:rPr b="1" i="0" lang="en" sz="1700" u="none" cap="none" strike="noStrike">
                <a:solidFill>
                  <a:srgbClr val="BC3700"/>
                </a:solidFill>
                <a:latin typeface="Arial"/>
                <a:ea typeface="Arial"/>
                <a:cs typeface="Arial"/>
                <a:sym typeface="Arial"/>
              </a:rPr>
              <a:t>Since the size of individuals may vary widely and may not indicate the productivity of that individual, pyramids of numbers say little or nothing about the amount of energy moving through the ecosystem.</a:t>
            </a:r>
          </a:p>
        </p:txBody>
      </p:sp>
      <p:sp>
        <p:nvSpPr>
          <p:cNvPr id="215" name="Shape 215"/>
          <p:cNvSpPr/>
          <p:nvPr/>
        </p:nvSpPr>
        <p:spPr>
          <a:xfrm>
            <a:off x="1546578" y="3848100"/>
            <a:ext cx="2012244" cy="247650"/>
          </a:xfrm>
          <a:prstGeom prst="rect">
            <a:avLst/>
          </a:prstGeom>
          <a:solidFill>
            <a:schemeClr val="accent2"/>
          </a:solidFill>
          <a:ln cap="rnd" cmpd="sng" w="50800">
            <a:solidFill>
              <a:schemeClr val="accen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16" name="Shape 216"/>
          <p:cNvSpPr/>
          <p:nvPr/>
        </p:nvSpPr>
        <p:spPr>
          <a:xfrm>
            <a:off x="1851378" y="3619500"/>
            <a:ext cx="1326444" cy="190500"/>
          </a:xfrm>
          <a:prstGeom prst="rect">
            <a:avLst/>
          </a:prstGeom>
          <a:solidFill>
            <a:schemeClr val="accent1"/>
          </a:solidFill>
          <a:ln cap="rnd" cmpd="sng" w="50800">
            <a:solidFill>
              <a:schemeClr val="accent1"/>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17" name="Shape 217"/>
          <p:cNvSpPr/>
          <p:nvPr/>
        </p:nvSpPr>
        <p:spPr>
          <a:xfrm>
            <a:off x="2308578" y="3390900"/>
            <a:ext cx="412044" cy="190500"/>
          </a:xfrm>
          <a:prstGeom prst="rect">
            <a:avLst/>
          </a:prstGeom>
          <a:solidFill>
            <a:schemeClr val="hlink"/>
          </a:solidFill>
          <a:ln cap="rnd" cmpd="sng" w="50800">
            <a:solidFill>
              <a:schemeClr val="hlink"/>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18" name="Shape 218"/>
          <p:cNvSpPr txBox="1"/>
          <p:nvPr/>
        </p:nvSpPr>
        <p:spPr>
          <a:xfrm>
            <a:off x="4186766" y="3818334"/>
            <a:ext cx="2041877" cy="340519"/>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2"/>
              </a:buClr>
              <a:buSzPct val="25000"/>
              <a:buFont typeface="Arial"/>
              <a:buNone/>
            </a:pPr>
            <a:r>
              <a:rPr b="1" i="0" lang="en" sz="2000" u="none" cap="none" strike="noStrike">
                <a:solidFill>
                  <a:schemeClr val="accent2"/>
                </a:solidFill>
                <a:latin typeface="Arial"/>
                <a:ea typeface="Arial"/>
                <a:cs typeface="Arial"/>
                <a:sym typeface="Arial"/>
              </a:rPr>
              <a:t># of </a:t>
            </a:r>
            <a:r>
              <a:rPr b="1" lang="en" sz="2000">
                <a:solidFill>
                  <a:schemeClr val="accent2"/>
                </a:solidFill>
              </a:rPr>
              <a:t>Producers</a:t>
            </a:r>
          </a:p>
        </p:txBody>
      </p:sp>
      <p:sp>
        <p:nvSpPr>
          <p:cNvPr id="219" name="Shape 219"/>
          <p:cNvSpPr txBox="1"/>
          <p:nvPr/>
        </p:nvSpPr>
        <p:spPr>
          <a:xfrm>
            <a:off x="4186779" y="3532575"/>
            <a:ext cx="3162600" cy="3405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1"/>
              </a:buClr>
              <a:buSzPct val="25000"/>
              <a:buFont typeface="Arial"/>
              <a:buNone/>
            </a:pPr>
            <a:r>
              <a:rPr b="1" i="0" lang="en" sz="2000" u="none" cap="none" strike="noStrike">
                <a:solidFill>
                  <a:schemeClr val="accent1"/>
                </a:solidFill>
                <a:latin typeface="Arial"/>
                <a:ea typeface="Arial"/>
                <a:cs typeface="Arial"/>
                <a:sym typeface="Arial"/>
              </a:rPr>
              <a:t># of </a:t>
            </a:r>
            <a:r>
              <a:rPr b="1" lang="en" sz="2000">
                <a:solidFill>
                  <a:schemeClr val="accent1"/>
                </a:solidFill>
              </a:rPr>
              <a:t>Primary Consumers</a:t>
            </a:r>
          </a:p>
        </p:txBody>
      </p:sp>
      <p:sp>
        <p:nvSpPr>
          <p:cNvPr id="220" name="Shape 220"/>
          <p:cNvSpPr txBox="1"/>
          <p:nvPr/>
        </p:nvSpPr>
        <p:spPr>
          <a:xfrm>
            <a:off x="4186774" y="3246825"/>
            <a:ext cx="4085700" cy="3405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 of </a:t>
            </a:r>
            <a:r>
              <a:rPr b="1" lang="en" sz="2000">
                <a:solidFill>
                  <a:schemeClr val="hlink"/>
                </a:solidFill>
              </a:rPr>
              <a:t>Secondary Consumers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24" name="Shape 224"/>
        <p:cNvGrpSpPr/>
        <p:nvPr/>
      </p:nvGrpSpPr>
      <p:grpSpPr>
        <a:xfrm>
          <a:off x="0" y="0"/>
          <a:ext cx="0" cy="0"/>
          <a:chOff x="0" y="0"/>
          <a:chExt cx="0" cy="0"/>
        </a:xfrm>
      </p:grpSpPr>
      <p:sp>
        <p:nvSpPr>
          <p:cNvPr id="225" name="Shape 225"/>
          <p:cNvSpPr txBox="1"/>
          <p:nvPr>
            <p:ph type="title"/>
          </p:nvPr>
        </p:nvSpPr>
        <p:spPr>
          <a:xfrm>
            <a:off x="1188750" y="160953"/>
            <a:ext cx="82296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chemeClr val="accent1"/>
              </a:buClr>
              <a:buSzPct val="25000"/>
              <a:buFont typeface="Arial"/>
              <a:buNone/>
            </a:pPr>
            <a:r>
              <a:rPr b="1" i="0" lang="en" sz="3000" u="none" cap="none" strike="noStrike">
                <a:solidFill>
                  <a:schemeClr val="accent1"/>
                </a:solidFill>
                <a:latin typeface="Arial"/>
                <a:ea typeface="Arial"/>
                <a:cs typeface="Arial"/>
                <a:sym typeface="Arial"/>
              </a:rPr>
              <a:t>Pyramid of </a:t>
            </a:r>
            <a:r>
              <a:rPr lang="en" sz="3000">
                <a:solidFill>
                  <a:schemeClr val="accent1"/>
                </a:solidFill>
                <a:latin typeface="Arial"/>
                <a:ea typeface="Arial"/>
                <a:cs typeface="Arial"/>
                <a:sym typeface="Arial"/>
              </a:rPr>
              <a:t>biomass</a:t>
            </a:r>
          </a:p>
        </p:txBody>
      </p:sp>
      <p:sp>
        <p:nvSpPr>
          <p:cNvPr id="226" name="Shape 226"/>
          <p:cNvSpPr txBox="1"/>
          <p:nvPr>
            <p:ph idx="1" type="body"/>
          </p:nvPr>
        </p:nvSpPr>
        <p:spPr>
          <a:xfrm>
            <a:off x="457200" y="124424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rgbClr val="1F4300"/>
              </a:buClr>
              <a:buSzPct val="25000"/>
              <a:buFont typeface="Arial"/>
              <a:buNone/>
            </a:pPr>
            <a:r>
              <a:rPr b="1" i="0" lang="en" sz="2000" u="none" cap="none" strike="noStrike">
                <a:solidFill>
                  <a:srgbClr val="1F4300"/>
                </a:solidFill>
                <a:latin typeface="Arial"/>
                <a:ea typeface="Arial"/>
                <a:cs typeface="Arial"/>
                <a:sym typeface="Arial"/>
              </a:rPr>
              <a:t>A pyramid of </a:t>
            </a:r>
            <a:r>
              <a:rPr b="1" lang="en" sz="2000">
                <a:solidFill>
                  <a:srgbClr val="1F4300"/>
                </a:solidFill>
                <a:latin typeface="Arial"/>
                <a:ea typeface="Arial"/>
                <a:cs typeface="Arial"/>
                <a:sym typeface="Arial"/>
              </a:rPr>
              <a:t>biomass</a:t>
            </a:r>
            <a:r>
              <a:rPr b="1" i="0" lang="en" sz="2000" u="none" cap="none" strike="noStrike">
                <a:solidFill>
                  <a:srgbClr val="1F4300"/>
                </a:solidFill>
                <a:latin typeface="Arial"/>
                <a:ea typeface="Arial"/>
                <a:cs typeface="Arial"/>
                <a:sym typeface="Arial"/>
              </a:rPr>
              <a:t> indicates how much biomass is present in each trophic level at any one time.  </a:t>
            </a:r>
          </a:p>
          <a:p>
            <a:pPr indent="-241300" lvl="0" marL="241300" marR="0" rtl="0" algn="l">
              <a:lnSpc>
                <a:spcPct val="90000"/>
              </a:lnSpc>
              <a:spcBef>
                <a:spcPts val="500"/>
              </a:spcBef>
              <a:spcAft>
                <a:spcPts val="0"/>
              </a:spcAft>
              <a:buClr>
                <a:srgbClr val="BC3700"/>
              </a:buClr>
              <a:buSzPct val="25000"/>
              <a:buFont typeface="Arial"/>
              <a:buNone/>
            </a:pPr>
            <a:r>
              <a:rPr b="1" i="0" lang="en" sz="1700" u="none" cap="none" strike="noStrike">
                <a:solidFill>
                  <a:srgbClr val="BC3700"/>
                </a:solidFill>
                <a:latin typeface="Arial"/>
                <a:ea typeface="Arial"/>
                <a:cs typeface="Arial"/>
                <a:sym typeface="Arial"/>
              </a:rPr>
              <a:t>As for pyramids of numbers, a pyramid of </a:t>
            </a:r>
            <a:r>
              <a:rPr b="1" lang="en" sz="1700">
                <a:solidFill>
                  <a:srgbClr val="BC3700"/>
                </a:solidFill>
                <a:latin typeface="Arial"/>
                <a:ea typeface="Arial"/>
                <a:cs typeface="Arial"/>
                <a:sym typeface="Arial"/>
              </a:rPr>
              <a:t>biomass</a:t>
            </a:r>
            <a:r>
              <a:rPr b="1" i="0" lang="en" sz="1700" u="none" cap="none" strike="noStrike">
                <a:solidFill>
                  <a:srgbClr val="BC3700"/>
                </a:solidFill>
                <a:latin typeface="Arial"/>
                <a:ea typeface="Arial"/>
                <a:cs typeface="Arial"/>
                <a:sym typeface="Arial"/>
              </a:rPr>
              <a:t> may not well reflect the flow of energy through the system, due to different sizes and growth rates of organisms.</a:t>
            </a:r>
          </a:p>
        </p:txBody>
      </p:sp>
      <p:grpSp>
        <p:nvGrpSpPr>
          <p:cNvPr id="227" name="Shape 227"/>
          <p:cNvGrpSpPr/>
          <p:nvPr/>
        </p:nvGrpSpPr>
        <p:grpSpPr>
          <a:xfrm>
            <a:off x="1622778" y="3448050"/>
            <a:ext cx="2012244" cy="704850"/>
            <a:chOff x="1825625" y="4597400"/>
            <a:chExt cx="2263775" cy="939800"/>
          </a:xfrm>
        </p:grpSpPr>
        <p:sp>
          <p:nvSpPr>
            <p:cNvPr id="228" name="Shape 228"/>
            <p:cNvSpPr/>
            <p:nvPr/>
          </p:nvSpPr>
          <p:spPr>
            <a:xfrm>
              <a:off x="1825625" y="5207000"/>
              <a:ext cx="2263775" cy="330200"/>
            </a:xfrm>
            <a:prstGeom prst="rect">
              <a:avLst/>
            </a:prstGeom>
            <a:solidFill>
              <a:schemeClr val="accent2"/>
            </a:solidFill>
            <a:ln cap="rnd" cmpd="sng" w="50800">
              <a:solidFill>
                <a:schemeClr val="accen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29" name="Shape 229"/>
            <p:cNvSpPr/>
            <p:nvPr/>
          </p:nvSpPr>
          <p:spPr>
            <a:xfrm>
              <a:off x="2168525" y="4902200"/>
              <a:ext cx="1492250" cy="254000"/>
            </a:xfrm>
            <a:prstGeom prst="rect">
              <a:avLst/>
            </a:prstGeom>
            <a:solidFill>
              <a:schemeClr val="accent1"/>
            </a:solidFill>
            <a:ln cap="rnd" cmpd="sng" w="50800">
              <a:solidFill>
                <a:schemeClr val="accent1"/>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30" name="Shape 230"/>
            <p:cNvSpPr/>
            <p:nvPr/>
          </p:nvSpPr>
          <p:spPr>
            <a:xfrm>
              <a:off x="2682875" y="4597400"/>
              <a:ext cx="463550" cy="254000"/>
            </a:xfrm>
            <a:prstGeom prst="rect">
              <a:avLst/>
            </a:prstGeom>
            <a:solidFill>
              <a:schemeClr val="hlink"/>
            </a:solidFill>
            <a:ln cap="rnd" cmpd="sng" w="50800">
              <a:solidFill>
                <a:schemeClr val="hlink"/>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grpSp>
      <p:sp>
        <p:nvSpPr>
          <p:cNvPr id="231" name="Shape 231"/>
          <p:cNvSpPr txBox="1"/>
          <p:nvPr/>
        </p:nvSpPr>
        <p:spPr>
          <a:xfrm>
            <a:off x="4262966" y="3904059"/>
            <a:ext cx="2990100" cy="3405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2"/>
              </a:buClr>
              <a:buSzPct val="25000"/>
              <a:buFont typeface="Arial"/>
              <a:buNone/>
            </a:pPr>
            <a:r>
              <a:rPr b="1" i="0" lang="en" sz="2000" u="none" cap="none" strike="noStrike">
                <a:solidFill>
                  <a:schemeClr val="accent2"/>
                </a:solidFill>
                <a:latin typeface="Arial"/>
                <a:ea typeface="Arial"/>
                <a:cs typeface="Arial"/>
                <a:sym typeface="Arial"/>
              </a:rPr>
              <a:t>biomass of producers</a:t>
            </a:r>
          </a:p>
        </p:txBody>
      </p:sp>
      <p:sp>
        <p:nvSpPr>
          <p:cNvPr id="232" name="Shape 232"/>
          <p:cNvSpPr txBox="1"/>
          <p:nvPr/>
        </p:nvSpPr>
        <p:spPr>
          <a:xfrm>
            <a:off x="4262979" y="3589725"/>
            <a:ext cx="4358400" cy="3405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1"/>
              </a:buClr>
              <a:buSzPct val="25000"/>
              <a:buFont typeface="Arial"/>
              <a:buNone/>
            </a:pPr>
            <a:r>
              <a:rPr b="1" i="0" lang="en" sz="2000" u="none" cap="none" strike="noStrike">
                <a:solidFill>
                  <a:schemeClr val="accent1"/>
                </a:solidFill>
                <a:latin typeface="Arial"/>
                <a:ea typeface="Arial"/>
                <a:cs typeface="Arial"/>
                <a:sym typeface="Arial"/>
              </a:rPr>
              <a:t>biomass of </a:t>
            </a:r>
            <a:r>
              <a:rPr b="1" lang="en" sz="2000">
                <a:solidFill>
                  <a:schemeClr val="accent1"/>
                </a:solidFill>
              </a:rPr>
              <a:t>primary consumers</a:t>
            </a:r>
          </a:p>
        </p:txBody>
      </p:sp>
      <p:sp>
        <p:nvSpPr>
          <p:cNvPr id="233" name="Shape 233"/>
          <p:cNvSpPr txBox="1"/>
          <p:nvPr/>
        </p:nvSpPr>
        <p:spPr>
          <a:xfrm>
            <a:off x="4262979" y="3303975"/>
            <a:ext cx="4358400" cy="3405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biomass of </a:t>
            </a:r>
            <a:r>
              <a:rPr b="1" lang="en" sz="2000">
                <a:solidFill>
                  <a:schemeClr val="hlink"/>
                </a:solidFill>
              </a:rPr>
              <a:t>secondary consumers</a:t>
            </a:r>
          </a:p>
        </p:txBody>
      </p:sp>
      <p:sp>
        <p:nvSpPr>
          <p:cNvPr id="234" name="Shape 234"/>
          <p:cNvSpPr txBox="1"/>
          <p:nvPr/>
        </p:nvSpPr>
        <p:spPr>
          <a:xfrm>
            <a:off x="4415366" y="4504134"/>
            <a:ext cx="2820811" cy="340519"/>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dk1"/>
              </a:buClr>
              <a:buSzPct val="25000"/>
              <a:buFont typeface="Arial"/>
              <a:buNone/>
            </a:pPr>
            <a:r>
              <a:rPr b="1" i="0" lang="en" sz="2000" u="none" cap="none" strike="noStrike">
                <a:solidFill>
                  <a:schemeClr val="dk1"/>
                </a:solidFill>
                <a:latin typeface="Arial"/>
                <a:ea typeface="Arial"/>
                <a:cs typeface="Arial"/>
                <a:sym typeface="Arial"/>
              </a:rPr>
              <a:t>(at one point in time)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38" name="Shape 238"/>
        <p:cNvGrpSpPr/>
        <p:nvPr/>
      </p:nvGrpSpPr>
      <p:grpSpPr>
        <a:xfrm>
          <a:off x="0" y="0"/>
          <a:ext cx="0" cy="0"/>
          <a:chOff x="0" y="0"/>
          <a:chExt cx="0" cy="0"/>
        </a:xfrm>
      </p:grpSpPr>
      <p:sp>
        <p:nvSpPr>
          <p:cNvPr id="239" name="Shape 239"/>
          <p:cNvSpPr txBox="1"/>
          <p:nvPr>
            <p:ph type="title"/>
          </p:nvPr>
        </p:nvSpPr>
        <p:spPr>
          <a:xfrm>
            <a:off x="1661500" y="160950"/>
            <a:ext cx="40224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chemeClr val="accent1"/>
              </a:buClr>
              <a:buSzPct val="25000"/>
              <a:buFont typeface="Arial"/>
              <a:buNone/>
            </a:pPr>
            <a:r>
              <a:rPr b="1" i="0" lang="en" sz="3000" u="none" cap="none" strike="noStrike">
                <a:solidFill>
                  <a:schemeClr val="accent1"/>
                </a:solidFill>
                <a:latin typeface="Arial"/>
                <a:ea typeface="Arial"/>
                <a:cs typeface="Arial"/>
                <a:sym typeface="Arial"/>
              </a:rPr>
              <a:t>Pyramid of energy</a:t>
            </a:r>
          </a:p>
        </p:txBody>
      </p:sp>
      <p:sp>
        <p:nvSpPr>
          <p:cNvPr id="240" name="Shape 240"/>
          <p:cNvSpPr txBox="1"/>
          <p:nvPr>
            <p:ph idx="1" type="body"/>
          </p:nvPr>
        </p:nvSpPr>
        <p:spPr>
          <a:xfrm>
            <a:off x="457200" y="124424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chemeClr val="dk1"/>
              </a:buClr>
              <a:buSzPct val="25000"/>
              <a:buFont typeface="Arial"/>
              <a:buNone/>
            </a:pPr>
            <a:r>
              <a:rPr b="1" i="0" lang="en" sz="2000" u="none" cap="none" strike="noStrike">
                <a:solidFill>
                  <a:schemeClr val="dk1"/>
                </a:solidFill>
                <a:latin typeface="Arial"/>
                <a:ea typeface="Arial"/>
                <a:cs typeface="Arial"/>
                <a:sym typeface="Arial"/>
              </a:rPr>
              <a:t>A pyramid of energy depicts the energy flow, or productivity, of each trophic level.  </a:t>
            </a:r>
          </a:p>
          <a:p>
            <a:pPr indent="-241300" lvl="0" marL="241300" marR="0" rtl="0" algn="l">
              <a:lnSpc>
                <a:spcPct val="90000"/>
              </a:lnSpc>
              <a:spcBef>
                <a:spcPts val="600"/>
              </a:spcBef>
              <a:spcAft>
                <a:spcPts val="0"/>
              </a:spcAft>
              <a:buClr>
                <a:srgbClr val="BC3700"/>
              </a:buClr>
              <a:buSzPct val="25000"/>
              <a:buFont typeface="Arial"/>
              <a:buNone/>
            </a:pPr>
            <a:r>
              <a:rPr b="1" i="0" lang="en" sz="2000" u="none" cap="none" strike="noStrike">
                <a:solidFill>
                  <a:srgbClr val="BC3700"/>
                </a:solidFill>
                <a:latin typeface="Arial"/>
                <a:ea typeface="Arial"/>
                <a:cs typeface="Arial"/>
                <a:sym typeface="Arial"/>
              </a:rPr>
              <a:t>Due to the Laws of Thermodynamics, each higher level </a:t>
            </a:r>
            <a:r>
              <a:rPr b="1" i="0" lang="en" sz="2000" u="none" cap="none" strike="noStrike">
                <a:solidFill>
                  <a:schemeClr val="accent1"/>
                </a:solidFill>
                <a:latin typeface="Arial"/>
                <a:ea typeface="Arial"/>
                <a:cs typeface="Arial"/>
                <a:sym typeface="Arial"/>
              </a:rPr>
              <a:t>must</a:t>
            </a:r>
            <a:r>
              <a:rPr b="1" i="0" lang="en" sz="2000" u="none" cap="none" strike="noStrike">
                <a:solidFill>
                  <a:srgbClr val="BC3700"/>
                </a:solidFill>
                <a:latin typeface="Arial"/>
                <a:ea typeface="Arial"/>
                <a:cs typeface="Arial"/>
                <a:sym typeface="Arial"/>
              </a:rPr>
              <a:t> be smaller than lower levels, due to loss of some energy as heat (via respiration) within each level.</a:t>
            </a:r>
          </a:p>
        </p:txBody>
      </p:sp>
      <p:grpSp>
        <p:nvGrpSpPr>
          <p:cNvPr id="241" name="Shape 241"/>
          <p:cNvGrpSpPr/>
          <p:nvPr/>
        </p:nvGrpSpPr>
        <p:grpSpPr>
          <a:xfrm>
            <a:off x="2156317" y="3761150"/>
            <a:ext cx="6442363" cy="911925"/>
            <a:chOff x="2425700" y="5014899"/>
            <a:chExt cx="7564122" cy="1215900"/>
          </a:xfrm>
        </p:grpSpPr>
        <p:grpSp>
          <p:nvGrpSpPr>
            <p:cNvPr id="242" name="Shape 242"/>
            <p:cNvGrpSpPr/>
            <p:nvPr/>
          </p:nvGrpSpPr>
          <p:grpSpPr>
            <a:xfrm>
              <a:off x="2425700" y="5207000"/>
              <a:ext cx="2263775" cy="939800"/>
              <a:chOff x="2425700" y="5207000"/>
              <a:chExt cx="2263775" cy="939800"/>
            </a:xfrm>
          </p:grpSpPr>
          <p:sp>
            <p:nvSpPr>
              <p:cNvPr id="243" name="Shape 243"/>
              <p:cNvSpPr/>
              <p:nvPr/>
            </p:nvSpPr>
            <p:spPr>
              <a:xfrm>
                <a:off x="2425700" y="5816600"/>
                <a:ext cx="2263775" cy="330200"/>
              </a:xfrm>
              <a:prstGeom prst="rect">
                <a:avLst/>
              </a:prstGeom>
              <a:solidFill>
                <a:schemeClr val="accent2"/>
              </a:solidFill>
              <a:ln cap="rnd" cmpd="sng" w="50800">
                <a:solidFill>
                  <a:schemeClr val="accen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44" name="Shape 244"/>
              <p:cNvSpPr/>
              <p:nvPr/>
            </p:nvSpPr>
            <p:spPr>
              <a:xfrm>
                <a:off x="2768600" y="5511800"/>
                <a:ext cx="1492250" cy="254000"/>
              </a:xfrm>
              <a:prstGeom prst="rect">
                <a:avLst/>
              </a:prstGeom>
              <a:solidFill>
                <a:schemeClr val="accent1"/>
              </a:solidFill>
              <a:ln cap="rnd" cmpd="sng" w="50800">
                <a:solidFill>
                  <a:schemeClr val="accent1"/>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45" name="Shape 245"/>
              <p:cNvSpPr/>
              <p:nvPr/>
            </p:nvSpPr>
            <p:spPr>
              <a:xfrm>
                <a:off x="3282950" y="5207000"/>
                <a:ext cx="463550" cy="254000"/>
              </a:xfrm>
              <a:prstGeom prst="rect">
                <a:avLst/>
              </a:prstGeom>
              <a:solidFill>
                <a:schemeClr val="hlink"/>
              </a:solidFill>
              <a:ln cap="rnd" cmpd="sng" w="50800">
                <a:solidFill>
                  <a:schemeClr val="hlink"/>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grpSp>
        <p:grpSp>
          <p:nvGrpSpPr>
            <p:cNvPr id="246" name="Shape 246"/>
            <p:cNvGrpSpPr/>
            <p:nvPr/>
          </p:nvGrpSpPr>
          <p:grpSpPr>
            <a:xfrm>
              <a:off x="5395916" y="5014899"/>
              <a:ext cx="4593906" cy="1215900"/>
              <a:chOff x="5395916" y="5014899"/>
              <a:chExt cx="4593906" cy="1215900"/>
            </a:xfrm>
          </p:grpSpPr>
          <p:sp>
            <p:nvSpPr>
              <p:cNvPr id="247" name="Shape 247"/>
              <p:cNvSpPr txBox="1"/>
              <p:nvPr/>
            </p:nvSpPr>
            <p:spPr>
              <a:xfrm>
                <a:off x="5395916" y="5776899"/>
                <a:ext cx="1924800" cy="4539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2"/>
                  </a:buClr>
                  <a:buSzPct val="25000"/>
                  <a:buFont typeface="Arial"/>
                  <a:buNone/>
                </a:pPr>
                <a:r>
                  <a:rPr b="1" lang="en" sz="2000">
                    <a:solidFill>
                      <a:schemeClr val="accent2"/>
                    </a:solidFill>
                  </a:rPr>
                  <a:t>Producers</a:t>
                </a:r>
              </a:p>
            </p:txBody>
          </p:sp>
          <p:sp>
            <p:nvSpPr>
              <p:cNvPr id="248" name="Shape 248"/>
              <p:cNvSpPr txBox="1"/>
              <p:nvPr/>
            </p:nvSpPr>
            <p:spPr>
              <a:xfrm>
                <a:off x="5395921" y="5395899"/>
                <a:ext cx="4025700" cy="4539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1"/>
                  </a:buClr>
                  <a:buSzPct val="25000"/>
                  <a:buFont typeface="Arial"/>
                  <a:buNone/>
                </a:pPr>
                <a:r>
                  <a:rPr b="1" lang="en" sz="2000">
                    <a:solidFill>
                      <a:schemeClr val="accent1"/>
                    </a:solidFill>
                  </a:rPr>
                  <a:t>Primary Consumers</a:t>
                </a:r>
              </a:p>
            </p:txBody>
          </p:sp>
          <p:sp>
            <p:nvSpPr>
              <p:cNvPr id="249" name="Shape 249"/>
              <p:cNvSpPr txBox="1"/>
              <p:nvPr/>
            </p:nvSpPr>
            <p:spPr>
              <a:xfrm>
                <a:off x="5395922" y="5014899"/>
                <a:ext cx="4593900" cy="4539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lang="en" sz="2000">
                    <a:solidFill>
                      <a:schemeClr val="hlink"/>
                    </a:solidFill>
                  </a:rPr>
                  <a:t>Secondary Consumers</a:t>
                </a:r>
              </a:p>
            </p:txBody>
          </p:sp>
        </p:gr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53" name="Shape 253"/>
        <p:cNvGrpSpPr/>
        <p:nvPr/>
      </p:nvGrpSpPr>
      <p:grpSpPr>
        <a:xfrm>
          <a:off x="0" y="0"/>
          <a:ext cx="0" cy="0"/>
          <a:chOff x="0" y="0"/>
          <a:chExt cx="0" cy="0"/>
        </a:xfrm>
      </p:grpSpPr>
      <p:sp>
        <p:nvSpPr>
          <p:cNvPr id="254" name="Shape 254"/>
          <p:cNvSpPr txBox="1"/>
          <p:nvPr>
            <p:ph type="title"/>
          </p:nvPr>
        </p:nvSpPr>
        <p:spPr>
          <a:xfrm>
            <a:off x="1661500" y="160950"/>
            <a:ext cx="40224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chemeClr val="accent1"/>
              </a:buClr>
              <a:buSzPct val="25000"/>
              <a:buFont typeface="Arial"/>
              <a:buNone/>
            </a:pPr>
            <a:r>
              <a:rPr lang="en" sz="3000">
                <a:solidFill>
                  <a:schemeClr val="accent1"/>
                </a:solidFill>
                <a:latin typeface="Arial"/>
                <a:ea typeface="Arial"/>
                <a:cs typeface="Arial"/>
                <a:sym typeface="Arial"/>
              </a:rPr>
              <a:t>10% Rule</a:t>
            </a:r>
          </a:p>
        </p:txBody>
      </p:sp>
      <p:sp>
        <p:nvSpPr>
          <p:cNvPr id="255" name="Shape 255"/>
          <p:cNvSpPr txBox="1"/>
          <p:nvPr>
            <p:ph idx="1" type="body"/>
          </p:nvPr>
        </p:nvSpPr>
        <p:spPr>
          <a:xfrm>
            <a:off x="457200" y="124424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600"/>
              </a:spcBef>
              <a:spcAft>
                <a:spcPts val="0"/>
              </a:spcAft>
              <a:buClr>
                <a:srgbClr val="BC3700"/>
              </a:buClr>
              <a:buSzPct val="25000"/>
              <a:buFont typeface="Arial"/>
              <a:buNone/>
            </a:pPr>
            <a:r>
              <a:rPr b="1" lang="en" sz="2000">
                <a:solidFill>
                  <a:schemeClr val="dk1"/>
                </a:solidFill>
                <a:latin typeface="Arial"/>
                <a:ea typeface="Arial"/>
                <a:cs typeface="Arial"/>
                <a:sym typeface="Arial"/>
              </a:rPr>
              <a:t>Only 10% of the energy in one trophic level is passed on to the next trophic level.</a:t>
            </a:r>
          </a:p>
          <a:p>
            <a:pPr indent="-241300" lvl="0" marL="241300" marR="0" rtl="0" algn="l">
              <a:lnSpc>
                <a:spcPct val="90000"/>
              </a:lnSpc>
              <a:spcBef>
                <a:spcPts val="600"/>
              </a:spcBef>
              <a:spcAft>
                <a:spcPts val="0"/>
              </a:spcAft>
              <a:buClr>
                <a:srgbClr val="BC3700"/>
              </a:buClr>
              <a:buSzPct val="25000"/>
              <a:buFont typeface="Arial"/>
              <a:buNone/>
            </a:pPr>
            <a:r>
              <a:t/>
            </a:r>
            <a:endParaRPr b="1" sz="2000">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rgbClr val="BC3700"/>
              </a:buClr>
              <a:buSzPct val="25000"/>
              <a:buFont typeface="Arial"/>
              <a:buNone/>
            </a:pPr>
            <a:r>
              <a:rPr b="1" lang="en" sz="2000">
                <a:solidFill>
                  <a:schemeClr val="dk1"/>
                </a:solidFill>
                <a:latin typeface="Arial"/>
                <a:ea typeface="Arial"/>
                <a:cs typeface="Arial"/>
                <a:sym typeface="Arial"/>
              </a:rPr>
              <a:t>The other 90% is used by organisms and lost as </a:t>
            </a:r>
            <a:r>
              <a:rPr b="1" lang="en" sz="2000">
                <a:solidFill>
                  <a:srgbClr val="FF0000"/>
                </a:solidFill>
                <a:latin typeface="Arial"/>
                <a:ea typeface="Arial"/>
                <a:cs typeface="Arial"/>
                <a:sym typeface="Arial"/>
              </a:rPr>
              <a:t>HEAT</a:t>
            </a:r>
          </a:p>
        </p:txBody>
      </p:sp>
      <p:grpSp>
        <p:nvGrpSpPr>
          <p:cNvPr id="256" name="Shape 256"/>
          <p:cNvGrpSpPr/>
          <p:nvPr/>
        </p:nvGrpSpPr>
        <p:grpSpPr>
          <a:xfrm>
            <a:off x="2156317" y="3761150"/>
            <a:ext cx="6442363" cy="911925"/>
            <a:chOff x="2425700" y="5014899"/>
            <a:chExt cx="7564122" cy="1215900"/>
          </a:xfrm>
        </p:grpSpPr>
        <p:grpSp>
          <p:nvGrpSpPr>
            <p:cNvPr id="257" name="Shape 257"/>
            <p:cNvGrpSpPr/>
            <p:nvPr/>
          </p:nvGrpSpPr>
          <p:grpSpPr>
            <a:xfrm>
              <a:off x="2425700" y="5207000"/>
              <a:ext cx="2263800" cy="939900"/>
              <a:chOff x="2425700" y="5207000"/>
              <a:chExt cx="2263800" cy="939900"/>
            </a:xfrm>
          </p:grpSpPr>
          <p:sp>
            <p:nvSpPr>
              <p:cNvPr id="258" name="Shape 258"/>
              <p:cNvSpPr/>
              <p:nvPr/>
            </p:nvSpPr>
            <p:spPr>
              <a:xfrm>
                <a:off x="2425700" y="5816600"/>
                <a:ext cx="2263800" cy="330300"/>
              </a:xfrm>
              <a:prstGeom prst="rect">
                <a:avLst/>
              </a:prstGeom>
              <a:solidFill>
                <a:schemeClr val="accent2"/>
              </a:solidFill>
              <a:ln cap="rnd" cmpd="sng" w="50800">
                <a:solidFill>
                  <a:schemeClr val="accen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59" name="Shape 259"/>
              <p:cNvSpPr/>
              <p:nvPr/>
            </p:nvSpPr>
            <p:spPr>
              <a:xfrm>
                <a:off x="2768600" y="5511800"/>
                <a:ext cx="1492200" cy="254100"/>
              </a:xfrm>
              <a:prstGeom prst="rect">
                <a:avLst/>
              </a:prstGeom>
              <a:solidFill>
                <a:schemeClr val="accent1"/>
              </a:solidFill>
              <a:ln cap="rnd" cmpd="sng" w="50800">
                <a:solidFill>
                  <a:schemeClr val="accent1"/>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260" name="Shape 260"/>
              <p:cNvSpPr/>
              <p:nvPr/>
            </p:nvSpPr>
            <p:spPr>
              <a:xfrm>
                <a:off x="3282950" y="5207000"/>
                <a:ext cx="463500" cy="254100"/>
              </a:xfrm>
              <a:prstGeom prst="rect">
                <a:avLst/>
              </a:prstGeom>
              <a:solidFill>
                <a:schemeClr val="hlink"/>
              </a:solidFill>
              <a:ln cap="rnd" cmpd="sng" w="50800">
                <a:solidFill>
                  <a:schemeClr val="hlink"/>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grpSp>
        <p:grpSp>
          <p:nvGrpSpPr>
            <p:cNvPr id="261" name="Shape 261"/>
            <p:cNvGrpSpPr/>
            <p:nvPr/>
          </p:nvGrpSpPr>
          <p:grpSpPr>
            <a:xfrm>
              <a:off x="5395916" y="5014899"/>
              <a:ext cx="4593906" cy="1215900"/>
              <a:chOff x="5395916" y="5014899"/>
              <a:chExt cx="4593906" cy="1215900"/>
            </a:xfrm>
          </p:grpSpPr>
          <p:sp>
            <p:nvSpPr>
              <p:cNvPr id="262" name="Shape 262"/>
              <p:cNvSpPr txBox="1"/>
              <p:nvPr/>
            </p:nvSpPr>
            <p:spPr>
              <a:xfrm>
                <a:off x="5395916" y="5776899"/>
                <a:ext cx="1924800" cy="4539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2"/>
                  </a:buClr>
                  <a:buSzPct val="25000"/>
                  <a:buFont typeface="Arial"/>
                  <a:buNone/>
                </a:pPr>
                <a:r>
                  <a:rPr b="1" lang="en" sz="2000">
                    <a:solidFill>
                      <a:schemeClr val="accent2"/>
                    </a:solidFill>
                  </a:rPr>
                  <a:t>Producers</a:t>
                </a:r>
              </a:p>
            </p:txBody>
          </p:sp>
          <p:sp>
            <p:nvSpPr>
              <p:cNvPr id="263" name="Shape 263"/>
              <p:cNvSpPr txBox="1"/>
              <p:nvPr/>
            </p:nvSpPr>
            <p:spPr>
              <a:xfrm>
                <a:off x="5395921" y="5395899"/>
                <a:ext cx="4025700" cy="4539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1"/>
                  </a:buClr>
                  <a:buSzPct val="25000"/>
                  <a:buFont typeface="Arial"/>
                  <a:buNone/>
                </a:pPr>
                <a:r>
                  <a:rPr b="1" lang="en" sz="2000">
                    <a:solidFill>
                      <a:schemeClr val="accent1"/>
                    </a:solidFill>
                  </a:rPr>
                  <a:t>Primary Consumers</a:t>
                </a:r>
              </a:p>
            </p:txBody>
          </p:sp>
          <p:sp>
            <p:nvSpPr>
              <p:cNvPr id="264" name="Shape 264"/>
              <p:cNvSpPr txBox="1"/>
              <p:nvPr/>
            </p:nvSpPr>
            <p:spPr>
              <a:xfrm>
                <a:off x="5395922" y="5014899"/>
                <a:ext cx="4593900" cy="4539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lang="en" sz="2000">
                    <a:solidFill>
                      <a:schemeClr val="hlink"/>
                    </a:solidFill>
                  </a:rPr>
                  <a:t>Secondary Consumers</a:t>
                </a:r>
              </a:p>
            </p:txBody>
          </p:sp>
        </p:gr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Shape 269"/>
          <p:cNvSpPr txBox="1"/>
          <p:nvPr>
            <p:ph type="title"/>
          </p:nvPr>
        </p:nvSpPr>
        <p:spPr>
          <a:xfrm>
            <a:off x="457200" y="156270"/>
            <a:ext cx="8229600" cy="643050"/>
          </a:xfrm>
          <a:prstGeom prst="rect">
            <a:avLst/>
          </a:prstGeom>
          <a:noFill/>
          <a:ln>
            <a:noFill/>
          </a:ln>
        </p:spPr>
        <p:txBody>
          <a:bodyPr anchorCtr="0" anchor="b" bIns="45700" lIns="91425" rIns="91425" wrap="square" tIns="45700">
            <a:noAutofit/>
          </a:bodyPr>
          <a:lstStyle/>
          <a:p>
            <a:pPr indent="0" lvl="0" marL="0" marR="0" rtl="0" algn="l">
              <a:lnSpc>
                <a:spcPct val="100000"/>
              </a:lnSpc>
              <a:spcBef>
                <a:spcPts val="0"/>
              </a:spcBef>
              <a:spcAft>
                <a:spcPts val="0"/>
              </a:spcAft>
              <a:buClr>
                <a:schemeClr val="accent1"/>
              </a:buClr>
              <a:buSzPct val="25000"/>
              <a:buFont typeface="Questrial"/>
              <a:buNone/>
            </a:pPr>
            <a:r>
              <a:rPr b="0" i="0" lang="en" sz="4000" u="none" cap="none" strike="noStrike">
                <a:solidFill>
                  <a:schemeClr val="accent1"/>
                </a:solidFill>
                <a:latin typeface="Questrial"/>
                <a:ea typeface="Questrial"/>
                <a:cs typeface="Questrial"/>
                <a:sym typeface="Questrial"/>
              </a:rPr>
              <a:t>Limits of Trophic Levels</a:t>
            </a:r>
          </a:p>
        </p:txBody>
      </p:sp>
      <p:sp>
        <p:nvSpPr>
          <p:cNvPr descr="Rectangle: Click to edit Master text styles Second level Third level Fourth level Fifth level" id="270" name="Shape 270"/>
          <p:cNvSpPr txBox="1"/>
          <p:nvPr>
            <p:ph idx="1" type="body"/>
          </p:nvPr>
        </p:nvSpPr>
        <p:spPr>
          <a:xfrm>
            <a:off x="4648200" y="900113"/>
            <a:ext cx="4038600" cy="2548575"/>
          </a:xfrm>
          <a:prstGeom prst="rect">
            <a:avLst/>
          </a:prstGeom>
          <a:noFill/>
          <a:ln>
            <a:noFill/>
          </a:ln>
        </p:spPr>
        <p:txBody>
          <a:bodyPr anchorCtr="0" anchor="t" bIns="45700" lIns="91425" rIns="91425" wrap="square" tIns="45700">
            <a:noAutofit/>
          </a:bodyPr>
          <a:lstStyle/>
          <a:p>
            <a:pPr indent="-279400" lvl="0" marL="342900" marR="0" rtl="0" algn="l">
              <a:lnSpc>
                <a:spcPct val="100000"/>
              </a:lnSpc>
              <a:spcBef>
                <a:spcPts val="0"/>
              </a:spcBef>
              <a:spcAft>
                <a:spcPts val="0"/>
              </a:spcAft>
              <a:buClr>
                <a:schemeClr val="accent1"/>
              </a:buClr>
              <a:buSzPct val="76000"/>
              <a:buFont typeface="Questrial"/>
              <a:buChar char="○"/>
            </a:pPr>
            <a:r>
              <a:rPr b="0" i="0" lang="en" sz="2800" u="none" cap="none" strike="noStrike">
                <a:solidFill>
                  <a:schemeClr val="dk2"/>
                </a:solidFill>
                <a:latin typeface="Questrial"/>
                <a:ea typeface="Questrial"/>
                <a:cs typeface="Questrial"/>
                <a:sym typeface="Questrial"/>
              </a:rPr>
              <a:t>Biomass</a:t>
            </a:r>
          </a:p>
          <a:p>
            <a:pPr indent="-279400" lvl="0" marL="342900" marR="0" rtl="0" algn="l">
              <a:lnSpc>
                <a:spcPct val="100000"/>
              </a:lnSpc>
              <a:spcBef>
                <a:spcPts val="560"/>
              </a:spcBef>
              <a:spcAft>
                <a:spcPts val="0"/>
              </a:spcAft>
              <a:buClr>
                <a:schemeClr val="accent1"/>
              </a:buClr>
              <a:buSzPct val="76000"/>
              <a:buFont typeface="Questrial"/>
              <a:buChar char="○"/>
            </a:pPr>
            <a:r>
              <a:rPr b="0" i="0" lang="en" sz="2800" u="none" cap="none" strike="noStrike">
                <a:solidFill>
                  <a:schemeClr val="dk2"/>
                </a:solidFill>
                <a:latin typeface="Questrial"/>
                <a:ea typeface="Questrial"/>
                <a:cs typeface="Questrial"/>
                <a:sym typeface="Questrial"/>
              </a:rPr>
              <a:t>Total combined weight of all the organisms at each trophic level.</a:t>
            </a:r>
          </a:p>
          <a:p>
            <a:pPr indent="-279400" lvl="0" marL="342900" marR="0" rtl="0" algn="l">
              <a:lnSpc>
                <a:spcPct val="100000"/>
              </a:lnSpc>
              <a:spcBef>
                <a:spcPts val="560"/>
              </a:spcBef>
              <a:spcAft>
                <a:spcPts val="0"/>
              </a:spcAft>
              <a:buClr>
                <a:schemeClr val="accent1"/>
              </a:buClr>
              <a:buSzPct val="76000"/>
              <a:buFont typeface="Questrial"/>
              <a:buChar char="○"/>
            </a:pPr>
            <a:r>
              <a:rPr b="0" i="0" lang="en" sz="2800" u="none" cap="none" strike="noStrike">
                <a:solidFill>
                  <a:schemeClr val="dk2"/>
                </a:solidFill>
                <a:latin typeface="Questrial"/>
                <a:ea typeface="Questrial"/>
                <a:cs typeface="Questrial"/>
                <a:sym typeface="Questrial"/>
              </a:rPr>
              <a:t>Each level moving up loses 90% mass</a:t>
            </a:r>
          </a:p>
          <a:p>
            <a:pPr indent="-279400" lvl="0" marL="342900" marR="0" rtl="0" algn="l">
              <a:lnSpc>
                <a:spcPct val="100000"/>
              </a:lnSpc>
              <a:spcBef>
                <a:spcPts val="560"/>
              </a:spcBef>
              <a:spcAft>
                <a:spcPts val="0"/>
              </a:spcAft>
              <a:buClr>
                <a:schemeClr val="accent1"/>
              </a:buClr>
              <a:buSzPct val="76000"/>
              <a:buFont typeface="Questrial"/>
              <a:buChar char="○"/>
            </a:pPr>
            <a:r>
              <a:rPr b="0" i="0" lang="en" sz="2800" u="none" cap="none" strike="noStrike">
                <a:solidFill>
                  <a:schemeClr val="dk2"/>
                </a:solidFill>
                <a:latin typeface="Questrial"/>
                <a:ea typeface="Questrial"/>
                <a:cs typeface="Questrial"/>
                <a:sym typeface="Questrial"/>
              </a:rPr>
              <a:t>Biomass pyramid</a:t>
            </a:r>
          </a:p>
        </p:txBody>
      </p:sp>
      <p:pic>
        <p:nvPicPr>
          <p:cNvPr descr="02_13" id="271" name="Shape 271"/>
          <p:cNvPicPr preferRelativeResize="0"/>
          <p:nvPr/>
        </p:nvPicPr>
        <p:blipFill rotWithShape="1">
          <a:blip r:embed="rId3">
            <a:alphaModFix/>
          </a:blip>
          <a:srcRect b="0" l="0" r="0" t="0"/>
          <a:stretch/>
        </p:blipFill>
        <p:spPr>
          <a:xfrm>
            <a:off x="0" y="0"/>
            <a:ext cx="9144000" cy="49720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4" name="Shape 84"/>
        <p:cNvGrpSpPr/>
        <p:nvPr/>
      </p:nvGrpSpPr>
      <p:grpSpPr>
        <a:xfrm>
          <a:off x="0" y="0"/>
          <a:ext cx="0" cy="0"/>
          <a:chOff x="0" y="0"/>
          <a:chExt cx="0" cy="0"/>
        </a:xfrm>
      </p:grpSpPr>
      <p:sp>
        <p:nvSpPr>
          <p:cNvPr id="85" name="Shape 85"/>
          <p:cNvSpPr txBox="1"/>
          <p:nvPr>
            <p:ph type="title"/>
          </p:nvPr>
        </p:nvSpPr>
        <p:spPr>
          <a:xfrm>
            <a:off x="1245050" y="93425"/>
            <a:ext cx="5395200" cy="750600"/>
          </a:xfrm>
          <a:prstGeom prst="rect">
            <a:avLst/>
          </a:prstGeom>
          <a:noFill/>
          <a:ln>
            <a:noFill/>
          </a:ln>
        </p:spPr>
        <p:txBody>
          <a:bodyPr anchorCtr="0" anchor="ctr" bIns="28075" lIns="56175" rIns="56175" wrap="square" tIns="28075">
            <a:noAutofit/>
          </a:bodyPr>
          <a:lstStyle/>
          <a:p>
            <a:pPr indent="0" lvl="0" marL="0" marR="0" rtl="0" algn="l">
              <a:lnSpc>
                <a:spcPct val="90000"/>
              </a:lnSpc>
              <a:spcBef>
                <a:spcPts val="0"/>
              </a:spcBef>
              <a:spcAft>
                <a:spcPts val="0"/>
              </a:spcAft>
              <a:buClr>
                <a:srgbClr val="063DE8"/>
              </a:buClr>
              <a:buSzPct val="25000"/>
              <a:buFont typeface="Arial"/>
              <a:buNone/>
            </a:pPr>
            <a:r>
              <a:rPr b="1" i="0" lang="en" sz="2400" u="none" cap="none" strike="noStrike">
                <a:solidFill>
                  <a:srgbClr val="063DE8"/>
                </a:solidFill>
                <a:latin typeface="Arial"/>
                <a:ea typeface="Arial"/>
                <a:cs typeface="Arial"/>
                <a:sym typeface="Arial"/>
              </a:rPr>
              <a:t>ENERGY  FLOW  IN  ECOSYSTEMS</a:t>
            </a:r>
          </a:p>
        </p:txBody>
      </p:sp>
      <p:sp>
        <p:nvSpPr>
          <p:cNvPr id="86" name="Shape 86"/>
          <p:cNvSpPr txBox="1"/>
          <p:nvPr>
            <p:ph idx="1" type="body"/>
          </p:nvPr>
        </p:nvSpPr>
        <p:spPr>
          <a:xfrm>
            <a:off x="1121250" y="844018"/>
            <a:ext cx="8229600" cy="3630300"/>
          </a:xfrm>
          <a:prstGeom prst="rect">
            <a:avLst/>
          </a:prstGeom>
          <a:noFill/>
          <a:ln>
            <a:noFill/>
          </a:ln>
        </p:spPr>
        <p:txBody>
          <a:bodyPr anchorCtr="0" anchor="t" bIns="32100" lIns="64200" rIns="64200" wrap="square" tIns="32100">
            <a:noAutofit/>
          </a:bodyPr>
          <a:lstStyle/>
          <a:p>
            <a:pPr indent="-241300" lvl="0" marL="241300" marR="0" rtl="0" algn="l">
              <a:lnSpc>
                <a:spcPct val="90000"/>
              </a:lnSpc>
              <a:spcBef>
                <a:spcPts val="0"/>
              </a:spcBef>
              <a:spcAft>
                <a:spcPts val="0"/>
              </a:spcAft>
              <a:buClr>
                <a:schemeClr val="dk1"/>
              </a:buClr>
              <a:buSzPct val="25000"/>
              <a:buFont typeface="Arial"/>
              <a:buNone/>
            </a:pPr>
            <a:r>
              <a:rPr b="1" i="0" lang="en" sz="2200" u="none" cap="none" strike="noStrike">
                <a:solidFill>
                  <a:schemeClr val="dk1"/>
                </a:solidFill>
                <a:latin typeface="Arial"/>
                <a:ea typeface="Arial"/>
                <a:cs typeface="Arial"/>
                <a:sym typeface="Arial"/>
              </a:rPr>
              <a:t> </a:t>
            </a:r>
            <a:r>
              <a:rPr b="1" i="0" lang="en" sz="2200" u="none" cap="none" strike="noStrike">
                <a:solidFill>
                  <a:srgbClr val="316501"/>
                </a:solidFill>
                <a:latin typeface="Arial"/>
                <a:ea typeface="Arial"/>
                <a:cs typeface="Arial"/>
                <a:sym typeface="Arial"/>
              </a:rPr>
              <a:t>All  organisms  require  energy</a:t>
            </a:r>
            <a:r>
              <a:rPr b="1" i="0" lang="en" sz="2200" u="none" cap="none" strike="noStrike">
                <a:solidFill>
                  <a:schemeClr val="dk1"/>
                </a:solidFill>
                <a:latin typeface="Arial"/>
                <a:ea typeface="Arial"/>
                <a:cs typeface="Arial"/>
                <a:sym typeface="Arial"/>
              </a:rPr>
              <a:t>,		</a:t>
            </a:r>
            <a:br>
              <a:rPr b="1" i="0" lang="en" sz="2200" u="none" cap="none" strike="noStrike">
                <a:solidFill>
                  <a:schemeClr val="dk1"/>
                </a:solidFill>
                <a:latin typeface="Arial"/>
                <a:ea typeface="Arial"/>
                <a:cs typeface="Arial"/>
                <a:sym typeface="Arial"/>
              </a:rPr>
            </a:br>
            <a:br>
              <a:rPr b="1" i="0" lang="en" sz="2000" u="none" cap="none" strike="noStrike">
                <a:solidFill>
                  <a:schemeClr val="dk1"/>
                </a:solidFill>
                <a:latin typeface="Arial"/>
                <a:ea typeface="Arial"/>
                <a:cs typeface="Arial"/>
                <a:sym typeface="Arial"/>
              </a:rPr>
            </a:br>
            <a:r>
              <a:rPr b="1" i="0" lang="en" sz="2000" u="none" cap="none" strike="noStrike">
                <a:solidFill>
                  <a:schemeClr val="dk1"/>
                </a:solidFill>
                <a:latin typeface="Arial"/>
                <a:ea typeface="Arial"/>
                <a:cs typeface="Arial"/>
                <a:sym typeface="Arial"/>
              </a:rPr>
              <a:t>- </a:t>
            </a:r>
            <a:r>
              <a:rPr b="1" lang="en" sz="2000">
                <a:solidFill>
                  <a:srgbClr val="BC3700"/>
                </a:solidFill>
                <a:latin typeface="Arial"/>
                <a:ea typeface="Arial"/>
                <a:cs typeface="Arial"/>
                <a:sym typeface="Arial"/>
              </a:rPr>
              <a:t>for </a:t>
            </a:r>
            <a:r>
              <a:rPr b="1" i="0" lang="en" sz="2000" u="none" cap="none" strike="noStrike">
                <a:solidFill>
                  <a:srgbClr val="BC3700"/>
                </a:solidFill>
                <a:latin typeface="Arial"/>
                <a:ea typeface="Arial"/>
                <a:cs typeface="Arial"/>
                <a:sym typeface="Arial"/>
              </a:rPr>
              <a:t>growth,  maintenance, reproduction,  locomotion,  etc.</a:t>
            </a:r>
            <a:br>
              <a:rPr b="1" i="0" lang="en" sz="2000" u="none" cap="none" strike="noStrike">
                <a:solidFill>
                  <a:srgbClr val="BC3700"/>
                </a:solidFill>
                <a:latin typeface="Arial"/>
                <a:ea typeface="Arial"/>
                <a:cs typeface="Arial"/>
                <a:sym typeface="Arial"/>
              </a:rPr>
            </a:br>
          </a:p>
          <a:p>
            <a:pPr indent="-241300" lvl="0" marL="241300" marR="0" rtl="0" algn="l">
              <a:lnSpc>
                <a:spcPct val="90000"/>
              </a:lnSpc>
              <a:spcBef>
                <a:spcPts val="700"/>
              </a:spcBef>
              <a:spcAft>
                <a:spcPts val="0"/>
              </a:spcAft>
              <a:buClr>
                <a:srgbClr val="BC3700"/>
              </a:buClr>
              <a:buSzPct val="25000"/>
              <a:buFont typeface="Arial"/>
              <a:buNone/>
            </a:pPr>
            <a:r>
              <a:rPr b="1" i="0" lang="en" sz="2200" u="none" cap="none" strike="noStrike">
                <a:solidFill>
                  <a:srgbClr val="BC3700"/>
                </a:solidFill>
                <a:latin typeface="Arial"/>
                <a:ea typeface="Arial"/>
                <a:cs typeface="Arial"/>
                <a:sym typeface="Arial"/>
              </a:rPr>
              <a:t> Hence,  for  all  organisms  there</a:t>
            </a:r>
            <a:r>
              <a:rPr b="1" i="0" lang="en" sz="2200" u="none" cap="none" strike="noStrike">
                <a:solidFill>
                  <a:schemeClr val="dk1"/>
                </a:solidFill>
                <a:latin typeface="Arial"/>
                <a:ea typeface="Arial"/>
                <a:cs typeface="Arial"/>
                <a:sym typeface="Arial"/>
              </a:rPr>
              <a:t> </a:t>
            </a:r>
            <a:r>
              <a:rPr b="1" i="0" lang="en" sz="2200" u="none" cap="none" strike="noStrike">
                <a:solidFill>
                  <a:srgbClr val="063DE8"/>
                </a:solidFill>
                <a:latin typeface="Arial"/>
                <a:ea typeface="Arial"/>
                <a:cs typeface="Arial"/>
                <a:sym typeface="Arial"/>
              </a:rPr>
              <a:t>must</a:t>
            </a:r>
            <a:r>
              <a:rPr b="1" i="0" lang="en" sz="2200" u="none" cap="none" strike="noStrike">
                <a:solidFill>
                  <a:srgbClr val="BC3700"/>
                </a:solidFill>
                <a:latin typeface="Arial"/>
                <a:ea typeface="Arial"/>
                <a:cs typeface="Arial"/>
                <a:sym typeface="Arial"/>
              </a:rPr>
              <a:t>  be:</a:t>
            </a:r>
            <a:r>
              <a:rPr b="1" i="0" lang="en" sz="2200" u="none" cap="none" strike="noStrike">
                <a:solidFill>
                  <a:schemeClr val="dk1"/>
                </a:solidFill>
                <a:latin typeface="Arial"/>
                <a:ea typeface="Arial"/>
                <a:cs typeface="Arial"/>
                <a:sym typeface="Arial"/>
              </a:rPr>
              <a:t>							</a:t>
            </a:r>
            <a:br>
              <a:rPr b="1" i="0" lang="en" sz="2200" u="none" cap="none" strike="noStrike">
                <a:solidFill>
                  <a:schemeClr val="dk1"/>
                </a:solidFill>
                <a:latin typeface="Arial"/>
                <a:ea typeface="Arial"/>
                <a:cs typeface="Arial"/>
                <a:sym typeface="Arial"/>
              </a:rPr>
            </a:br>
            <a:r>
              <a:rPr b="1" i="0" lang="en" sz="2200" u="none" cap="none" strike="noStrike">
                <a:solidFill>
                  <a:schemeClr val="dk1"/>
                </a:solidFill>
                <a:latin typeface="Arial"/>
                <a:ea typeface="Arial"/>
                <a:cs typeface="Arial"/>
                <a:sym typeface="Arial"/>
              </a:rPr>
              <a:t>A  </a:t>
            </a:r>
            <a:r>
              <a:rPr b="1" i="0" lang="en" sz="2200" u="none" cap="none" strike="noStrike">
                <a:solidFill>
                  <a:srgbClr val="063DE8"/>
                </a:solidFill>
                <a:latin typeface="Arial"/>
                <a:ea typeface="Arial"/>
                <a:cs typeface="Arial"/>
                <a:sym typeface="Arial"/>
              </a:rPr>
              <a:t>source</a:t>
            </a:r>
            <a:r>
              <a:rPr b="1" i="0" lang="en" sz="2200" u="none" cap="none" strike="noStrike">
                <a:solidFill>
                  <a:schemeClr val="dk1"/>
                </a:solidFill>
                <a:latin typeface="Arial"/>
                <a:ea typeface="Arial"/>
                <a:cs typeface="Arial"/>
                <a:sym typeface="Arial"/>
              </a:rPr>
              <a:t>  of  energy	</a:t>
            </a:r>
          </a:p>
          <a:p>
            <a:pPr indent="-241300" lvl="0" marL="241300" marR="0" rtl="0" algn="l">
              <a:lnSpc>
                <a:spcPct val="90000"/>
              </a:lnSpc>
              <a:spcBef>
                <a:spcPts val="700"/>
              </a:spcBef>
              <a:spcAft>
                <a:spcPts val="0"/>
              </a:spcAft>
              <a:buClr>
                <a:schemeClr val="dk1"/>
              </a:buClr>
              <a:buSzPct val="25000"/>
              <a:buFont typeface="Arial"/>
              <a:buNone/>
            </a:pPr>
            <a:br>
              <a:rPr b="1" i="0" lang="en" sz="2200" u="none" cap="none" strike="noStrike">
                <a:solidFill>
                  <a:schemeClr val="dk1"/>
                </a:solidFill>
                <a:latin typeface="Arial"/>
                <a:ea typeface="Arial"/>
                <a:cs typeface="Arial"/>
                <a:sym typeface="Arial"/>
              </a:rPr>
            </a:br>
            <a:r>
              <a:rPr b="1" i="0" lang="en" sz="2200" u="none" cap="none" strike="noStrike">
                <a:solidFill>
                  <a:schemeClr val="dk1"/>
                </a:solidFill>
                <a:latin typeface="Arial"/>
                <a:ea typeface="Arial"/>
                <a:cs typeface="Arial"/>
                <a:sym typeface="Arial"/>
              </a:rPr>
              <a:t>A  </a:t>
            </a:r>
            <a:r>
              <a:rPr b="1" i="0" lang="en" sz="2200" u="none" cap="none" strike="noStrike">
                <a:solidFill>
                  <a:schemeClr val="hlink"/>
                </a:solidFill>
                <a:latin typeface="Arial"/>
                <a:ea typeface="Arial"/>
                <a:cs typeface="Arial"/>
                <a:sym typeface="Arial"/>
              </a:rPr>
              <a:t>loss</a:t>
            </a:r>
            <a:r>
              <a:rPr b="1" i="0" lang="en" sz="2200" u="none" cap="none" strike="noStrike">
                <a:solidFill>
                  <a:schemeClr val="dk1"/>
                </a:solidFill>
                <a:latin typeface="Arial"/>
                <a:ea typeface="Arial"/>
                <a:cs typeface="Arial"/>
                <a:sym typeface="Arial"/>
              </a:rPr>
              <a:t>  of  usable  energy</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0" st="0"/>
                                            </p:txEl>
                                          </p:spTgt>
                                        </p:tgtEl>
                                        <p:attrNameLst>
                                          <p:attrName>style.visibility</p:attrName>
                                        </p:attrNameLst>
                                      </p:cBhvr>
                                      <p:to>
                                        <p:strVal val="visible"/>
                                      </p:to>
                                    </p:set>
                                    <p:animEffect filter="fade" transition="in">
                                      <p:cBhvr>
                                        <p:cTn dur="1000"/>
                                        <p:tgtEl>
                                          <p:spTgt spid="8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1" st="1"/>
                                            </p:txEl>
                                          </p:spTgt>
                                        </p:tgtEl>
                                        <p:attrNameLst>
                                          <p:attrName>style.visibility</p:attrName>
                                        </p:attrNameLst>
                                      </p:cBhvr>
                                      <p:to>
                                        <p:strVal val="visible"/>
                                      </p:to>
                                    </p:set>
                                    <p:animEffect filter="fade" transition="in">
                                      <p:cBhvr>
                                        <p:cTn dur="1000"/>
                                        <p:tgtEl>
                                          <p:spTgt spid="8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xEl>
                                              <p:pRg end="2" st="2"/>
                                            </p:txEl>
                                          </p:spTgt>
                                        </p:tgtEl>
                                        <p:attrNameLst>
                                          <p:attrName>style.visibility</p:attrName>
                                        </p:attrNameLst>
                                      </p:cBhvr>
                                      <p:to>
                                        <p:strVal val="visible"/>
                                      </p:to>
                                    </p:set>
                                    <p:animEffect filter="fade" transition="in">
                                      <p:cBhvr>
                                        <p:cTn dur="1000"/>
                                        <p:tgtEl>
                                          <p:spTgt spid="8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0" name="Shape 90"/>
        <p:cNvGrpSpPr/>
        <p:nvPr/>
      </p:nvGrpSpPr>
      <p:grpSpPr>
        <a:xfrm>
          <a:off x="0" y="0"/>
          <a:ext cx="0" cy="0"/>
          <a:chOff x="0" y="0"/>
          <a:chExt cx="0" cy="0"/>
        </a:xfrm>
      </p:grpSpPr>
      <p:sp>
        <p:nvSpPr>
          <p:cNvPr id="91" name="Shape 91"/>
          <p:cNvSpPr txBox="1"/>
          <p:nvPr>
            <p:ph type="title"/>
          </p:nvPr>
        </p:nvSpPr>
        <p:spPr>
          <a:xfrm>
            <a:off x="1200025" y="250050"/>
            <a:ext cx="47877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rgbClr val="063DE8"/>
              </a:buClr>
              <a:buSzPct val="25000"/>
              <a:buFont typeface="Arial"/>
              <a:buNone/>
            </a:pPr>
            <a:r>
              <a:rPr b="1" i="0" lang="en" sz="3000" u="none" cap="none" strike="noStrike">
                <a:solidFill>
                  <a:srgbClr val="063DE8"/>
                </a:solidFill>
                <a:latin typeface="Arial"/>
                <a:ea typeface="Arial"/>
                <a:cs typeface="Arial"/>
                <a:sym typeface="Arial"/>
              </a:rPr>
              <a:t>Types of energy</a:t>
            </a:r>
          </a:p>
        </p:txBody>
      </p:sp>
      <p:sp>
        <p:nvSpPr>
          <p:cNvPr id="92" name="Shape 92"/>
          <p:cNvSpPr txBox="1"/>
          <p:nvPr>
            <p:ph idx="1" type="body"/>
          </p:nvPr>
        </p:nvSpPr>
        <p:spPr>
          <a:xfrm>
            <a:off x="1076225" y="124424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chemeClr val="dk1"/>
              </a:buClr>
              <a:buSzPct val="25000"/>
              <a:buFont typeface="Arial"/>
              <a:buNone/>
            </a:pPr>
            <a:r>
              <a:t/>
            </a:r>
            <a:endParaRPr b="1" i="0" sz="2000" u="none" cap="none" strike="noStrike">
              <a:solidFill>
                <a:schemeClr val="hlink"/>
              </a:solidFill>
              <a:latin typeface="Arial"/>
              <a:ea typeface="Arial"/>
              <a:cs typeface="Arial"/>
              <a:sym typeface="Arial"/>
            </a:endParaRPr>
          </a:p>
          <a:p>
            <a:pPr indent="-241300" lvl="0" marL="241300" marR="0" rtl="0" algn="l">
              <a:lnSpc>
                <a:spcPct val="90000"/>
              </a:lnSpc>
              <a:spcBef>
                <a:spcPts val="700"/>
              </a:spcBef>
              <a:spcAft>
                <a:spcPts val="0"/>
              </a:spcAft>
              <a:buClr>
                <a:schemeClr val="hlink"/>
              </a:buClr>
              <a:buSzPct val="25000"/>
              <a:buFont typeface="Arial"/>
              <a:buNone/>
            </a:pPr>
            <a:r>
              <a:rPr b="1" i="0" lang="en" sz="2400" u="none" cap="none" strike="noStrike">
                <a:solidFill>
                  <a:schemeClr val="hlink"/>
                </a:solidFill>
                <a:latin typeface="Arial"/>
                <a:ea typeface="Arial"/>
                <a:cs typeface="Arial"/>
                <a:sym typeface="Arial"/>
              </a:rPr>
              <a:t>heat energy</a:t>
            </a:r>
            <a:r>
              <a:rPr b="1" i="0" lang="en" sz="2400" u="none" cap="none" strike="noStrike">
                <a:solidFill>
                  <a:schemeClr val="dk1"/>
                </a:solidFill>
                <a:latin typeface="Arial"/>
                <a:ea typeface="Arial"/>
                <a:cs typeface="Arial"/>
                <a:sym typeface="Arial"/>
              </a:rPr>
              <a:t> </a:t>
            </a:r>
            <a:r>
              <a:rPr b="1" i="0" lang="en" sz="2000" u="none" cap="none" strike="noStrike">
                <a:solidFill>
                  <a:schemeClr val="dk1"/>
                </a:solidFill>
                <a:latin typeface="Arial"/>
                <a:ea typeface="Arial"/>
                <a:cs typeface="Arial"/>
                <a:sym typeface="Arial"/>
              </a:rPr>
              <a:t>	</a:t>
            </a: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700"/>
              </a:spcBef>
              <a:spcAft>
                <a:spcPts val="0"/>
              </a:spcAft>
              <a:buClr>
                <a:schemeClr val="accent1"/>
              </a:buClr>
              <a:buSzPct val="25000"/>
              <a:buFont typeface="Arial"/>
              <a:buNone/>
            </a:pPr>
            <a:r>
              <a:rPr b="1" i="0" lang="en" sz="2400" u="none" cap="none" strike="noStrike">
                <a:solidFill>
                  <a:schemeClr val="accent1"/>
                </a:solidFill>
                <a:latin typeface="Arial"/>
                <a:ea typeface="Arial"/>
                <a:cs typeface="Arial"/>
                <a:sym typeface="Arial"/>
              </a:rPr>
              <a:t>mechanical energy</a:t>
            </a:r>
            <a:r>
              <a:rPr b="1" i="0" lang="en" sz="2400" u="none" cap="none" strike="noStrike">
                <a:solidFill>
                  <a:srgbClr val="BC3700"/>
                </a:solidFill>
                <a:latin typeface="Arial"/>
                <a:ea typeface="Arial"/>
                <a:cs typeface="Arial"/>
                <a:sym typeface="Arial"/>
              </a:rPr>
              <a:t> </a:t>
            </a:r>
            <a:r>
              <a:rPr b="1" i="0" lang="en" sz="2000" u="none" cap="none" strike="noStrike">
                <a:solidFill>
                  <a:srgbClr val="BC3700"/>
                </a:solidFill>
                <a:latin typeface="Arial"/>
                <a:ea typeface="Arial"/>
                <a:cs typeface="Arial"/>
                <a:sym typeface="Arial"/>
              </a:rPr>
              <a:t>(+gravitational energy, etc.)</a:t>
            </a: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700"/>
              </a:spcBef>
              <a:spcAft>
                <a:spcPts val="0"/>
              </a:spcAft>
              <a:buClr>
                <a:srgbClr val="1F4300"/>
              </a:buClr>
              <a:buSzPct val="25000"/>
              <a:buFont typeface="Arial"/>
              <a:buNone/>
            </a:pPr>
            <a:r>
              <a:rPr b="1" i="0" lang="en" sz="2400" u="none" cap="none" strike="noStrike">
                <a:solidFill>
                  <a:srgbClr val="1F4300"/>
                </a:solidFill>
                <a:latin typeface="Arial"/>
                <a:ea typeface="Arial"/>
                <a:cs typeface="Arial"/>
                <a:sym typeface="Arial"/>
              </a:rPr>
              <a:t>chemical energy </a:t>
            </a:r>
            <a:r>
              <a:rPr b="1" i="0" lang="en" sz="2000" u="none" cap="none" strike="noStrike">
                <a:solidFill>
                  <a:schemeClr val="accent2"/>
                </a:solidFill>
                <a:latin typeface="Arial"/>
                <a:ea typeface="Arial"/>
                <a:cs typeface="Arial"/>
                <a:sym typeface="Arial"/>
              </a:rPr>
              <a:t>= energy stored in bonds between atoms</a:t>
            </a:r>
          </a:p>
          <a:p>
            <a:pPr indent="-241300" lvl="0" marL="241300" marR="0" rtl="0" algn="l">
              <a:lnSpc>
                <a:spcPct val="90000"/>
              </a:lnSpc>
              <a:spcBef>
                <a:spcPts val="700"/>
              </a:spcBef>
              <a:spcAft>
                <a:spcPts val="0"/>
              </a:spcAft>
              <a:buClr>
                <a:srgbClr val="1F4300"/>
              </a:buClr>
              <a:buSzPct val="25000"/>
              <a:buFont typeface="Arial"/>
              <a:buNone/>
            </a:pPr>
            <a:r>
              <a:t/>
            </a:r>
            <a:endParaRPr b="1" sz="2000">
              <a:solidFill>
                <a:schemeClr val="accent2"/>
              </a:solidFill>
              <a:latin typeface="Arial"/>
              <a:ea typeface="Arial"/>
              <a:cs typeface="Arial"/>
              <a:sym typeface="Arial"/>
            </a:endParaRPr>
          </a:p>
          <a:p>
            <a:pPr indent="-241300" lvl="0" marL="241300" marR="0" rtl="0" algn="l">
              <a:lnSpc>
                <a:spcPct val="90000"/>
              </a:lnSpc>
              <a:spcBef>
                <a:spcPts val="700"/>
              </a:spcBef>
              <a:spcAft>
                <a:spcPts val="0"/>
              </a:spcAft>
              <a:buClr>
                <a:srgbClr val="1F4300"/>
              </a:buClr>
              <a:buSzPct val="25000"/>
              <a:buFont typeface="Arial"/>
              <a:buNone/>
            </a:pPr>
            <a:r>
              <a:rPr b="1" lang="en" sz="2000">
                <a:solidFill>
                  <a:srgbClr val="4BACC6"/>
                </a:solidFill>
                <a:latin typeface="Arial"/>
                <a:ea typeface="Arial"/>
                <a:cs typeface="Arial"/>
                <a:sym typeface="Arial"/>
              </a:rPr>
              <a:t>Nuclear Energy =  </a:t>
            </a:r>
            <a:r>
              <a:rPr b="1" lang="en" sz="2000">
                <a:solidFill>
                  <a:srgbClr val="C0504D"/>
                </a:solidFill>
                <a:latin typeface="Arial"/>
                <a:ea typeface="Arial"/>
                <a:cs typeface="Arial"/>
                <a:sym typeface="Arial"/>
              </a:rPr>
              <a:t>Energy stored in the nucleus of atoms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6" name="Shape 96"/>
        <p:cNvGrpSpPr/>
        <p:nvPr/>
      </p:nvGrpSpPr>
      <p:grpSpPr>
        <a:xfrm>
          <a:off x="0" y="0"/>
          <a:ext cx="0" cy="0"/>
          <a:chOff x="0" y="0"/>
          <a:chExt cx="0" cy="0"/>
        </a:xfrm>
      </p:grpSpPr>
      <p:sp>
        <p:nvSpPr>
          <p:cNvPr id="97" name="Shape 97"/>
          <p:cNvSpPr txBox="1"/>
          <p:nvPr>
            <p:ph type="title"/>
          </p:nvPr>
        </p:nvSpPr>
        <p:spPr>
          <a:xfrm>
            <a:off x="997425" y="127178"/>
            <a:ext cx="82296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rgbClr val="063DE8"/>
              </a:buClr>
              <a:buSzPct val="25000"/>
              <a:buFont typeface="Arial"/>
              <a:buNone/>
            </a:pPr>
            <a:r>
              <a:rPr b="1" i="0" lang="en" sz="3000" u="none" cap="none" strike="noStrike">
                <a:solidFill>
                  <a:srgbClr val="063DE8"/>
                </a:solidFill>
                <a:latin typeface="Arial"/>
                <a:ea typeface="Arial"/>
                <a:cs typeface="Arial"/>
                <a:sym typeface="Arial"/>
              </a:rPr>
              <a:t>Autotrophs</a:t>
            </a:r>
          </a:p>
        </p:txBody>
      </p:sp>
      <p:sp>
        <p:nvSpPr>
          <p:cNvPr id="98" name="Shape 98"/>
          <p:cNvSpPr txBox="1"/>
          <p:nvPr>
            <p:ph idx="1" type="body"/>
          </p:nvPr>
        </p:nvSpPr>
        <p:spPr>
          <a:xfrm>
            <a:off x="1165025" y="1018970"/>
            <a:ext cx="8229600" cy="12432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600"/>
              </a:spcBef>
              <a:spcAft>
                <a:spcPts val="0"/>
              </a:spcAft>
              <a:buClr>
                <a:schemeClr val="accent2"/>
              </a:buClr>
              <a:buSzPct val="25000"/>
              <a:buFont typeface="Arial"/>
              <a:buNone/>
            </a:pPr>
            <a:r>
              <a:rPr b="1" i="0" lang="en" sz="2000" u="none" cap="none" strike="noStrike">
                <a:solidFill>
                  <a:schemeClr val="accent2"/>
                </a:solidFill>
                <a:latin typeface="Arial"/>
                <a:ea typeface="Arial"/>
                <a:cs typeface="Arial"/>
                <a:sym typeface="Arial"/>
              </a:rPr>
              <a:t>Photoautotrophs</a:t>
            </a:r>
            <a:r>
              <a:rPr b="1" i="0" lang="en" sz="2000" u="none" cap="none" strike="noStrike">
                <a:solidFill>
                  <a:schemeClr val="dk1"/>
                </a:solidFill>
                <a:latin typeface="Arial"/>
                <a:ea typeface="Arial"/>
                <a:cs typeface="Arial"/>
                <a:sym typeface="Arial"/>
              </a:rPr>
              <a:t> store energy from the sun in organic compounds</a:t>
            </a:r>
          </a:p>
          <a:p>
            <a:pPr indent="-241300" lvl="0" marL="241300" marR="0" rtl="0" algn="l">
              <a:lnSpc>
                <a:spcPct val="90000"/>
              </a:lnSpc>
              <a:spcBef>
                <a:spcPts val="600"/>
              </a:spcBef>
              <a:spcAft>
                <a:spcPts val="0"/>
              </a:spcAft>
              <a:buClr>
                <a:srgbClr val="BC3700"/>
              </a:buClr>
              <a:buSzPct val="25000"/>
              <a:buFont typeface="Arial"/>
              <a:buNone/>
            </a:pPr>
            <a:r>
              <a:rPr b="1" i="0" lang="en" sz="2000" u="none" cap="none" strike="noStrike">
                <a:solidFill>
                  <a:srgbClr val="BC3700"/>
                </a:solidFill>
                <a:latin typeface="Arial"/>
                <a:ea typeface="Arial"/>
                <a:cs typeface="Arial"/>
                <a:sym typeface="Arial"/>
              </a:rPr>
              <a:t>(= green plants, algae, some bacteria)</a:t>
            </a:r>
          </a:p>
          <a:p>
            <a:pPr indent="-241300" lvl="0" marL="241300" marR="0" rtl="0" algn="l">
              <a:lnSpc>
                <a:spcPct val="90000"/>
              </a:lnSpc>
              <a:spcBef>
                <a:spcPts val="600"/>
              </a:spcBef>
              <a:spcAft>
                <a:spcPts val="0"/>
              </a:spcAft>
              <a:buSzPct val="25000"/>
              <a:buNone/>
            </a:pPr>
            <a:r>
              <a:t/>
            </a:r>
            <a:endParaRPr b="1" i="0" sz="2000" u="none" cap="none" strike="noStrike">
              <a:solidFill>
                <a:srgbClr val="BC3700"/>
              </a:solidFill>
              <a:latin typeface="Arial"/>
              <a:ea typeface="Arial"/>
              <a:cs typeface="Arial"/>
              <a:sym typeface="Arial"/>
            </a:endParaRPr>
          </a:p>
        </p:txBody>
      </p:sp>
      <p:sp>
        <p:nvSpPr>
          <p:cNvPr id="99" name="Shape 99"/>
          <p:cNvSpPr/>
          <p:nvPr/>
        </p:nvSpPr>
        <p:spPr>
          <a:xfrm>
            <a:off x="3222978" y="3905250"/>
            <a:ext cx="2545645" cy="704850"/>
          </a:xfrm>
          <a:prstGeom prst="rect">
            <a:avLst/>
          </a:prstGeom>
          <a:solidFill>
            <a:srgbClr val="00FF00"/>
          </a:solidFill>
          <a:ln cap="rnd" cmpd="sng" w="50800">
            <a:solidFill>
              <a:schemeClr val="accen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rgbClr val="00FF00"/>
              </a:solidFill>
              <a:latin typeface="Times New Roman"/>
              <a:ea typeface="Times New Roman"/>
              <a:cs typeface="Times New Roman"/>
              <a:sym typeface="Times New Roman"/>
            </a:endParaRPr>
          </a:p>
        </p:txBody>
      </p:sp>
      <p:sp>
        <p:nvSpPr>
          <p:cNvPr id="100" name="Shape 100"/>
          <p:cNvSpPr txBox="1"/>
          <p:nvPr/>
        </p:nvSpPr>
        <p:spPr>
          <a:xfrm>
            <a:off x="3166525" y="4069550"/>
            <a:ext cx="2672700" cy="387000"/>
          </a:xfrm>
          <a:prstGeom prst="rect">
            <a:avLst/>
          </a:prstGeom>
          <a:noFill/>
          <a:ln>
            <a:noFill/>
          </a:ln>
        </p:spPr>
        <p:txBody>
          <a:bodyPr anchorCtr="0" anchor="t" bIns="37450" lIns="76225" rIns="76225" wrap="square" tIns="37450">
            <a:noAutofit/>
          </a:bodyPr>
          <a:lstStyle/>
          <a:p>
            <a:pPr indent="0" lvl="0" marL="0" marR="0" rtl="0" algn="ctr">
              <a:lnSpc>
                <a:spcPct val="100000"/>
              </a:lnSpc>
              <a:spcBef>
                <a:spcPts val="0"/>
              </a:spcBef>
              <a:spcAft>
                <a:spcPts val="0"/>
              </a:spcAft>
              <a:buClr>
                <a:schemeClr val="dk1"/>
              </a:buClr>
              <a:buSzPct val="25000"/>
              <a:buFont typeface="Arial"/>
              <a:buNone/>
            </a:pPr>
            <a:r>
              <a:rPr b="1" i="0" lang="en" sz="2400" u="none" cap="none" strike="noStrike">
                <a:solidFill>
                  <a:schemeClr val="dk1"/>
                </a:solidFill>
                <a:latin typeface="Arial"/>
                <a:ea typeface="Arial"/>
                <a:cs typeface="Arial"/>
                <a:sym typeface="Arial"/>
              </a:rPr>
              <a:t>photoautotrophs</a:t>
            </a:r>
          </a:p>
        </p:txBody>
      </p:sp>
      <p:sp>
        <p:nvSpPr>
          <p:cNvPr id="101" name="Shape 101"/>
          <p:cNvSpPr txBox="1"/>
          <p:nvPr/>
        </p:nvSpPr>
        <p:spPr>
          <a:xfrm>
            <a:off x="605366" y="3761184"/>
            <a:ext cx="1694744" cy="888206"/>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1"/>
              </a:buClr>
              <a:buSzPct val="25000"/>
              <a:buFont typeface="Arial"/>
              <a:buNone/>
            </a:pPr>
            <a:r>
              <a:rPr b="1" i="0" lang="en" sz="2000" u="none" cap="none" strike="noStrike">
                <a:solidFill>
                  <a:schemeClr val="accent1"/>
                </a:solidFill>
                <a:latin typeface="Arial"/>
                <a:ea typeface="Arial"/>
                <a:cs typeface="Arial"/>
                <a:sym typeface="Arial"/>
              </a:rPr>
              <a:t>simple</a:t>
            </a:r>
          </a:p>
          <a:p>
            <a:pPr indent="0" lvl="0" marL="0" marR="0" rtl="0" algn="l">
              <a:lnSpc>
                <a:spcPct val="100000"/>
              </a:lnSpc>
              <a:spcBef>
                <a:spcPts val="0"/>
              </a:spcBef>
              <a:spcAft>
                <a:spcPts val="0"/>
              </a:spcAft>
              <a:buClr>
                <a:schemeClr val="accent1"/>
              </a:buClr>
              <a:buSzPct val="25000"/>
              <a:buFont typeface="Arial"/>
              <a:buNone/>
            </a:pPr>
            <a:r>
              <a:rPr b="1" i="0" lang="en" sz="2000" u="none" cap="none" strike="noStrike">
                <a:solidFill>
                  <a:schemeClr val="accent1"/>
                </a:solidFill>
                <a:latin typeface="Arial"/>
                <a:ea typeface="Arial"/>
                <a:cs typeface="Arial"/>
                <a:sym typeface="Arial"/>
              </a:rPr>
              <a:t>inorganic</a:t>
            </a:r>
          </a:p>
          <a:p>
            <a:pPr indent="0" lvl="0" marL="0" marR="0" rtl="0" algn="l">
              <a:lnSpc>
                <a:spcPct val="100000"/>
              </a:lnSpc>
              <a:spcBef>
                <a:spcPts val="0"/>
              </a:spcBef>
              <a:spcAft>
                <a:spcPts val="0"/>
              </a:spcAft>
              <a:buClr>
                <a:schemeClr val="accent1"/>
              </a:buClr>
              <a:buSzPct val="25000"/>
              <a:buFont typeface="Arial"/>
              <a:buNone/>
            </a:pPr>
            <a:r>
              <a:rPr b="1" i="0" lang="en" sz="2000" u="none" cap="none" strike="noStrike">
                <a:solidFill>
                  <a:schemeClr val="accent1"/>
                </a:solidFill>
                <a:latin typeface="Arial"/>
                <a:ea typeface="Arial"/>
                <a:cs typeface="Arial"/>
                <a:sym typeface="Arial"/>
              </a:rPr>
              <a:t>compounds</a:t>
            </a:r>
          </a:p>
        </p:txBody>
      </p:sp>
      <p:sp>
        <p:nvSpPr>
          <p:cNvPr id="102" name="Shape 102"/>
          <p:cNvSpPr txBox="1"/>
          <p:nvPr/>
        </p:nvSpPr>
        <p:spPr>
          <a:xfrm>
            <a:off x="6929966" y="3761184"/>
            <a:ext cx="1694744" cy="888206"/>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complex</a:t>
            </a:r>
          </a:p>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organic </a:t>
            </a:r>
          </a:p>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compounds</a:t>
            </a:r>
          </a:p>
        </p:txBody>
      </p:sp>
      <p:cxnSp>
        <p:nvCxnSpPr>
          <p:cNvPr id="103" name="Shape 103"/>
          <p:cNvCxnSpPr/>
          <p:nvPr/>
        </p:nvCxnSpPr>
        <p:spPr>
          <a:xfrm>
            <a:off x="2460978" y="4229100"/>
            <a:ext cx="640644" cy="0"/>
          </a:xfrm>
          <a:prstGeom prst="straightConnector1">
            <a:avLst/>
          </a:prstGeom>
          <a:noFill/>
          <a:ln cap="rnd" cmpd="sng" w="50800">
            <a:solidFill>
              <a:schemeClr val="accent1"/>
            </a:solidFill>
            <a:prstDash val="solid"/>
            <a:miter lim="8000"/>
            <a:headEnd len="med" w="med" type="none"/>
            <a:tailEnd len="lg" w="lg" type="triangle"/>
          </a:ln>
        </p:spPr>
      </p:cxnSp>
      <p:cxnSp>
        <p:nvCxnSpPr>
          <p:cNvPr id="104" name="Shape 104"/>
          <p:cNvCxnSpPr/>
          <p:nvPr/>
        </p:nvCxnSpPr>
        <p:spPr>
          <a:xfrm>
            <a:off x="5881511" y="4229100"/>
            <a:ext cx="1030111" cy="0"/>
          </a:xfrm>
          <a:prstGeom prst="straightConnector1">
            <a:avLst/>
          </a:prstGeom>
          <a:noFill/>
          <a:ln cap="rnd" cmpd="sng" w="50800">
            <a:solidFill>
              <a:schemeClr val="hlink"/>
            </a:solidFill>
            <a:prstDash val="solid"/>
            <a:miter lim="8000"/>
            <a:headEnd len="med" w="med" type="none"/>
            <a:tailEnd len="lg" w="lg" type="triangle"/>
          </a:ln>
        </p:spPr>
      </p:cxnSp>
      <p:cxnSp>
        <p:nvCxnSpPr>
          <p:cNvPr id="105" name="Shape 105"/>
          <p:cNvCxnSpPr/>
          <p:nvPr/>
        </p:nvCxnSpPr>
        <p:spPr>
          <a:xfrm>
            <a:off x="2548467" y="3343275"/>
            <a:ext cx="618067" cy="457200"/>
          </a:xfrm>
          <a:prstGeom prst="straightConnector1">
            <a:avLst/>
          </a:prstGeom>
          <a:noFill/>
          <a:ln cap="rnd" cmpd="sng" w="76200">
            <a:solidFill>
              <a:schemeClr val="lt2"/>
            </a:solidFill>
            <a:prstDash val="solid"/>
            <a:miter lim="8000"/>
            <a:headEnd len="med" w="med" type="none"/>
            <a:tailEnd len="lg" w="lg" type="triangle"/>
          </a:ln>
        </p:spPr>
      </p:cxnSp>
      <p:sp>
        <p:nvSpPr>
          <p:cNvPr id="106" name="Shape 106"/>
          <p:cNvSpPr txBox="1"/>
          <p:nvPr/>
        </p:nvSpPr>
        <p:spPr>
          <a:xfrm>
            <a:off x="1748366" y="3075384"/>
            <a:ext cx="730956" cy="340519"/>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rgbClr val="FE9B03"/>
              </a:buClr>
              <a:buSzPct val="25000"/>
              <a:buFont typeface="Arial"/>
              <a:buNone/>
            </a:pPr>
            <a:r>
              <a:rPr b="1" i="0" lang="en" sz="2000" u="none" cap="none" strike="noStrike">
                <a:solidFill>
                  <a:srgbClr val="FE9B03"/>
                </a:solidFill>
                <a:latin typeface="Arial"/>
                <a:ea typeface="Arial"/>
                <a:cs typeface="Arial"/>
                <a:sym typeface="Arial"/>
              </a:rPr>
              <a:t>light</a:t>
            </a:r>
          </a:p>
        </p:txBody>
      </p:sp>
      <p:sp>
        <p:nvSpPr>
          <p:cNvPr id="107" name="Shape 107"/>
          <p:cNvSpPr txBox="1"/>
          <p:nvPr>
            <p:ph idx="1" type="body"/>
          </p:nvPr>
        </p:nvSpPr>
        <p:spPr>
          <a:xfrm>
            <a:off x="2084750" y="2026800"/>
            <a:ext cx="5422200" cy="10899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600"/>
              </a:spcBef>
              <a:spcAft>
                <a:spcPts val="0"/>
              </a:spcAft>
              <a:buClr>
                <a:srgbClr val="BC3700"/>
              </a:buClr>
              <a:buSzPct val="25000"/>
              <a:buFont typeface="Arial"/>
              <a:buNone/>
            </a:pPr>
            <a:r>
              <a:rPr b="1" lang="en" sz="3000">
                <a:solidFill>
                  <a:schemeClr val="accent2"/>
                </a:solidFill>
                <a:latin typeface="Arial"/>
                <a:ea typeface="Arial"/>
                <a:cs typeface="Arial"/>
                <a:sym typeface="Arial"/>
              </a:rPr>
              <a:t>CO</a:t>
            </a:r>
            <a:r>
              <a:rPr b="1" baseline="-25000" lang="en" sz="3000">
                <a:solidFill>
                  <a:schemeClr val="accent2"/>
                </a:solidFill>
                <a:latin typeface="Arial"/>
                <a:ea typeface="Arial"/>
                <a:cs typeface="Arial"/>
                <a:sym typeface="Arial"/>
              </a:rPr>
              <a:t>2</a:t>
            </a:r>
            <a:r>
              <a:rPr b="1" lang="en" sz="3000">
                <a:solidFill>
                  <a:schemeClr val="accent2"/>
                </a:solidFill>
                <a:latin typeface="Arial"/>
                <a:ea typeface="Arial"/>
                <a:cs typeface="Arial"/>
                <a:sym typeface="Arial"/>
              </a:rPr>
              <a:t> + H</a:t>
            </a:r>
            <a:r>
              <a:rPr b="1" baseline="-25000" lang="en" sz="3000">
                <a:solidFill>
                  <a:schemeClr val="accent2"/>
                </a:solidFill>
                <a:latin typeface="Arial"/>
                <a:ea typeface="Arial"/>
                <a:cs typeface="Arial"/>
                <a:sym typeface="Arial"/>
              </a:rPr>
              <a:t>2</a:t>
            </a:r>
            <a:r>
              <a:rPr b="1" lang="en" sz="3000">
                <a:solidFill>
                  <a:schemeClr val="accent2"/>
                </a:solidFill>
                <a:latin typeface="Arial"/>
                <a:ea typeface="Arial"/>
                <a:cs typeface="Arial"/>
                <a:sym typeface="Arial"/>
              </a:rPr>
              <a:t>O → C</a:t>
            </a:r>
            <a:r>
              <a:rPr b="1" baseline="-25000" lang="en" sz="3000">
                <a:solidFill>
                  <a:schemeClr val="accent2"/>
                </a:solidFill>
                <a:latin typeface="Arial"/>
                <a:ea typeface="Arial"/>
                <a:cs typeface="Arial"/>
                <a:sym typeface="Arial"/>
              </a:rPr>
              <a:t>6</a:t>
            </a:r>
            <a:r>
              <a:rPr b="1" lang="en" sz="3000">
                <a:solidFill>
                  <a:schemeClr val="accent2"/>
                </a:solidFill>
                <a:latin typeface="Arial"/>
                <a:ea typeface="Arial"/>
                <a:cs typeface="Arial"/>
                <a:sym typeface="Arial"/>
              </a:rPr>
              <a:t>H</a:t>
            </a:r>
            <a:r>
              <a:rPr b="1" baseline="-25000" lang="en" sz="3000">
                <a:solidFill>
                  <a:schemeClr val="accent2"/>
                </a:solidFill>
                <a:latin typeface="Arial"/>
                <a:ea typeface="Arial"/>
                <a:cs typeface="Arial"/>
                <a:sym typeface="Arial"/>
              </a:rPr>
              <a:t>12</a:t>
            </a:r>
            <a:r>
              <a:rPr b="1" lang="en" sz="3000">
                <a:solidFill>
                  <a:schemeClr val="accent2"/>
                </a:solidFill>
                <a:latin typeface="Arial"/>
                <a:ea typeface="Arial"/>
                <a:cs typeface="Arial"/>
                <a:sym typeface="Arial"/>
              </a:rPr>
              <a:t>O</a:t>
            </a:r>
            <a:r>
              <a:rPr b="1" baseline="-25000" lang="en" sz="3000">
                <a:solidFill>
                  <a:schemeClr val="accent2"/>
                </a:solidFill>
                <a:latin typeface="Arial"/>
                <a:ea typeface="Arial"/>
                <a:cs typeface="Arial"/>
                <a:sym typeface="Arial"/>
              </a:rPr>
              <a:t>2</a:t>
            </a:r>
            <a:r>
              <a:rPr b="1" lang="en" sz="3000">
                <a:solidFill>
                  <a:schemeClr val="accent2"/>
                </a:solidFill>
                <a:latin typeface="Arial"/>
                <a:ea typeface="Arial"/>
                <a:cs typeface="Arial"/>
                <a:sym typeface="Arial"/>
              </a:rPr>
              <a:t> + O</a:t>
            </a:r>
            <a:r>
              <a:rPr b="1" baseline="-25000" lang="en" sz="3000">
                <a:solidFill>
                  <a:schemeClr val="accent2"/>
                </a:solidFill>
                <a:latin typeface="Arial"/>
                <a:ea typeface="Arial"/>
                <a:cs typeface="Arial"/>
                <a:sym typeface="Arial"/>
              </a:rPr>
              <a:t>2</a:t>
            </a:r>
          </a:p>
          <a:p>
            <a:pPr indent="-241300" lvl="0" marL="241300" marR="0" rtl="0" algn="l">
              <a:lnSpc>
                <a:spcPct val="90000"/>
              </a:lnSpc>
              <a:spcBef>
                <a:spcPts val="600"/>
              </a:spcBef>
              <a:spcAft>
                <a:spcPts val="0"/>
              </a:spcAft>
              <a:buSzPct val="25000"/>
              <a:buNone/>
            </a:pPr>
            <a:r>
              <a:t/>
            </a:r>
            <a:endParaRPr b="1" i="0" sz="2000" u="none" cap="none" strike="noStrike">
              <a:solidFill>
                <a:srgbClr val="BC37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000"/>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par>
                                <p:cTn fill="hold" nodeType="with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000"/>
                                        <p:tgtEl>
                                          <p:spTgt spid="103"/>
                                        </p:tgtEl>
                                      </p:cBhvr>
                                    </p:animEffect>
                                  </p:childTnLst>
                                </p:cTn>
                              </p:par>
                              <p:par>
                                <p:cTn fill="hold" nodeType="with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par>
                                <p:cTn fill="hold" nodeType="with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par>
                                <p:cTn fill="hold" nodeType="with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457200" y="213851"/>
            <a:ext cx="8229600" cy="716100"/>
          </a:xfrm>
          <a:prstGeom prst="rect">
            <a:avLst/>
          </a:prstGeom>
          <a:noFill/>
          <a:ln>
            <a:noFill/>
          </a:ln>
        </p:spPr>
        <p:txBody>
          <a:bodyPr anchorCtr="0" anchor="ctr" bIns="28075" lIns="56175" rIns="56175" wrap="square" tIns="28075">
            <a:noAutofit/>
          </a:bodyPr>
          <a:lstStyle/>
          <a:p>
            <a:pPr indent="0" lvl="0" marL="0" marR="0" rtl="0" algn="ctr">
              <a:lnSpc>
                <a:spcPct val="90000"/>
              </a:lnSpc>
              <a:spcBef>
                <a:spcPts val="0"/>
              </a:spcBef>
              <a:spcAft>
                <a:spcPts val="0"/>
              </a:spcAft>
              <a:buClr>
                <a:schemeClr val="accent1"/>
              </a:buClr>
              <a:buSzPct val="25000"/>
              <a:buFont typeface="Arial"/>
              <a:buNone/>
            </a:pPr>
            <a:r>
              <a:rPr b="1" i="0" lang="en" sz="2400" u="none" cap="none" strike="noStrike">
                <a:solidFill>
                  <a:schemeClr val="accent1"/>
                </a:solidFill>
                <a:latin typeface="Arial"/>
                <a:ea typeface="Arial"/>
                <a:cs typeface="Arial"/>
                <a:sym typeface="Arial"/>
              </a:rPr>
              <a:t>Chemosynthesis near hydrothermal vents</a:t>
            </a:r>
          </a:p>
        </p:txBody>
      </p:sp>
      <p:sp>
        <p:nvSpPr>
          <p:cNvPr id="113" name="Shape 113"/>
          <p:cNvSpPr txBox="1"/>
          <p:nvPr>
            <p:ph idx="1" type="body"/>
          </p:nvPr>
        </p:nvSpPr>
        <p:spPr>
          <a:xfrm>
            <a:off x="457200" y="1244243"/>
            <a:ext cx="8229600" cy="3630300"/>
          </a:xfrm>
          <a:prstGeom prst="rect">
            <a:avLst/>
          </a:prstGeom>
          <a:noFill/>
          <a:ln>
            <a:noFill/>
          </a:ln>
        </p:spPr>
        <p:txBody>
          <a:bodyPr anchorCtr="0" anchor="t" bIns="32100" lIns="64200" rIns="64200" wrap="square" tIns="32100">
            <a:noAutofit/>
          </a:bodyPr>
          <a:lstStyle/>
          <a:p>
            <a:pPr indent="-241300" lvl="0" marL="241300" marR="0" rtl="0" algn="l">
              <a:lnSpc>
                <a:spcPct val="90000"/>
              </a:lnSpc>
              <a:spcBef>
                <a:spcPts val="0"/>
              </a:spcBef>
              <a:spcAft>
                <a:spcPts val="0"/>
              </a:spcAft>
              <a:buSzPct val="25000"/>
              <a:buNone/>
            </a:pPr>
            <a:r>
              <a:t/>
            </a:r>
            <a:endParaRPr b="1" i="0" sz="2000" u="none" cap="none" strike="noStrike">
              <a:solidFill>
                <a:schemeClr val="dk1"/>
              </a:solidFill>
              <a:latin typeface="Arial"/>
              <a:ea typeface="Arial"/>
              <a:cs typeface="Arial"/>
              <a:sym typeface="Arial"/>
            </a:endParaRPr>
          </a:p>
        </p:txBody>
      </p:sp>
      <p:pic>
        <p:nvPicPr>
          <p:cNvPr id="114" name="Shape 114"/>
          <p:cNvPicPr preferRelativeResize="0"/>
          <p:nvPr/>
        </p:nvPicPr>
        <p:blipFill rotWithShape="1">
          <a:blip r:embed="rId3">
            <a:alphaModFix/>
          </a:blip>
          <a:srcRect b="0" l="0" r="0" t="0"/>
          <a:stretch/>
        </p:blipFill>
        <p:spPr>
          <a:xfrm>
            <a:off x="903242" y="979300"/>
            <a:ext cx="7044300" cy="4045800"/>
          </a:xfrm>
          <a:prstGeom prst="rect">
            <a:avLst/>
          </a:prstGeom>
          <a:solidFill>
            <a:srgbClr val="FFFFFF"/>
          </a:solid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1425150" y="48425"/>
            <a:ext cx="28152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chemeClr val="accent1"/>
              </a:buClr>
              <a:buSzPct val="25000"/>
              <a:buFont typeface="Arial"/>
              <a:buNone/>
            </a:pPr>
            <a:r>
              <a:rPr b="1" i="0" lang="en" sz="3000" u="none" cap="none" strike="noStrike">
                <a:solidFill>
                  <a:schemeClr val="accent1"/>
                </a:solidFill>
                <a:latin typeface="Arial"/>
                <a:ea typeface="Arial"/>
                <a:cs typeface="Arial"/>
                <a:sym typeface="Arial"/>
              </a:rPr>
              <a:t>Heterotrophs</a:t>
            </a:r>
          </a:p>
        </p:txBody>
      </p:sp>
      <p:sp>
        <p:nvSpPr>
          <p:cNvPr id="120" name="Shape 120"/>
          <p:cNvSpPr txBox="1"/>
          <p:nvPr>
            <p:ph idx="1" type="body"/>
          </p:nvPr>
        </p:nvSpPr>
        <p:spPr>
          <a:xfrm>
            <a:off x="757775" y="948895"/>
            <a:ext cx="8229600" cy="9942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chemeClr val="dk1"/>
              </a:buClr>
              <a:buSzPct val="25000"/>
              <a:buFont typeface="Arial"/>
              <a:buNone/>
            </a:pPr>
            <a:r>
              <a:rPr b="1" i="0" lang="en" sz="2000" u="none" cap="none" strike="noStrike">
                <a:solidFill>
                  <a:schemeClr val="dk1"/>
                </a:solidFill>
                <a:latin typeface="Arial"/>
                <a:ea typeface="Arial"/>
                <a:cs typeface="Arial"/>
                <a:sym typeface="Arial"/>
              </a:rPr>
              <a:t>Heterotrophs (=other-nourishing) </a:t>
            </a:r>
            <a:r>
              <a:rPr b="1" lang="en" sz="2000">
                <a:solidFill>
                  <a:srgbClr val="BC3700"/>
                </a:solidFill>
                <a:latin typeface="Arial"/>
                <a:ea typeface="Arial"/>
                <a:cs typeface="Arial"/>
                <a:sym typeface="Arial"/>
              </a:rPr>
              <a:t>R</a:t>
            </a:r>
            <a:r>
              <a:rPr b="1" i="0" lang="en" sz="2000" u="none" cap="none" strike="noStrike">
                <a:solidFill>
                  <a:srgbClr val="BC3700"/>
                </a:solidFill>
                <a:latin typeface="Arial"/>
                <a:ea typeface="Arial"/>
                <a:cs typeface="Arial"/>
                <a:sym typeface="Arial"/>
              </a:rPr>
              <a:t>equire energy previously stored in complex molecules.</a:t>
            </a:r>
          </a:p>
          <a:p>
            <a:pPr indent="-241300" lvl="0" marL="241300" marR="0" rtl="0" algn="l">
              <a:lnSpc>
                <a:spcPct val="90000"/>
              </a:lnSpc>
              <a:spcBef>
                <a:spcPts val="600"/>
              </a:spcBef>
              <a:spcAft>
                <a:spcPts val="0"/>
              </a:spcAft>
              <a:buSzPct val="25000"/>
              <a:buNone/>
            </a:pPr>
            <a:r>
              <a:t/>
            </a:r>
            <a:endParaRPr b="1" i="0" sz="2000" u="none" cap="none" strike="noStrike">
              <a:solidFill>
                <a:schemeClr val="dk1"/>
              </a:solidFill>
              <a:latin typeface="Arial"/>
              <a:ea typeface="Arial"/>
              <a:cs typeface="Arial"/>
              <a:sym typeface="Arial"/>
            </a:endParaRPr>
          </a:p>
        </p:txBody>
      </p:sp>
      <p:sp>
        <p:nvSpPr>
          <p:cNvPr id="121" name="Shape 121"/>
          <p:cNvSpPr/>
          <p:nvPr/>
        </p:nvSpPr>
        <p:spPr>
          <a:xfrm>
            <a:off x="3256140" y="3417675"/>
            <a:ext cx="2393100" cy="704700"/>
          </a:xfrm>
          <a:prstGeom prst="rect">
            <a:avLst/>
          </a:prstGeom>
          <a:solidFill>
            <a:srgbClr val="CC0000"/>
          </a:solidFill>
          <a:ln cap="rnd" cmpd="sng" w="50800">
            <a:solidFill>
              <a:schemeClr val="l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122" name="Shape 122"/>
          <p:cNvSpPr txBox="1"/>
          <p:nvPr/>
        </p:nvSpPr>
        <p:spPr>
          <a:xfrm>
            <a:off x="3381729" y="3581981"/>
            <a:ext cx="2113800" cy="3870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dk1"/>
              </a:buClr>
              <a:buSzPct val="25000"/>
              <a:buFont typeface="Arial"/>
              <a:buNone/>
            </a:pPr>
            <a:r>
              <a:rPr b="1" i="0" lang="en" sz="2400" u="none" cap="none" strike="noStrike">
                <a:solidFill>
                  <a:schemeClr val="dk1"/>
                </a:solidFill>
                <a:latin typeface="Arial"/>
                <a:ea typeface="Arial"/>
                <a:cs typeface="Arial"/>
                <a:sym typeface="Arial"/>
              </a:rPr>
              <a:t>heterotrophs</a:t>
            </a:r>
          </a:p>
        </p:txBody>
      </p:sp>
      <p:sp>
        <p:nvSpPr>
          <p:cNvPr id="123" name="Shape 123"/>
          <p:cNvSpPr txBox="1"/>
          <p:nvPr/>
        </p:nvSpPr>
        <p:spPr>
          <a:xfrm>
            <a:off x="7039328" y="3330759"/>
            <a:ext cx="1694700" cy="8883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accent1"/>
              </a:buClr>
              <a:buSzPct val="25000"/>
              <a:buFont typeface="Arial"/>
              <a:buNone/>
            </a:pPr>
            <a:r>
              <a:rPr b="1" i="0" lang="en" sz="2000" u="none" cap="none" strike="noStrike">
                <a:solidFill>
                  <a:schemeClr val="accent1"/>
                </a:solidFill>
                <a:latin typeface="Arial"/>
                <a:ea typeface="Arial"/>
                <a:cs typeface="Arial"/>
                <a:sym typeface="Arial"/>
              </a:rPr>
              <a:t>simple</a:t>
            </a:r>
          </a:p>
          <a:p>
            <a:pPr indent="0" lvl="0" marL="0" marR="0" rtl="0" algn="l">
              <a:lnSpc>
                <a:spcPct val="100000"/>
              </a:lnSpc>
              <a:spcBef>
                <a:spcPts val="0"/>
              </a:spcBef>
              <a:spcAft>
                <a:spcPts val="0"/>
              </a:spcAft>
              <a:buClr>
                <a:schemeClr val="accent1"/>
              </a:buClr>
              <a:buSzPct val="25000"/>
              <a:buFont typeface="Arial"/>
              <a:buNone/>
            </a:pPr>
            <a:r>
              <a:rPr b="1" i="0" lang="en" sz="2000" u="none" cap="none" strike="noStrike">
                <a:solidFill>
                  <a:schemeClr val="accent1"/>
                </a:solidFill>
                <a:latin typeface="Arial"/>
                <a:ea typeface="Arial"/>
                <a:cs typeface="Arial"/>
                <a:sym typeface="Arial"/>
              </a:rPr>
              <a:t>inorganic</a:t>
            </a:r>
          </a:p>
          <a:p>
            <a:pPr indent="0" lvl="0" marL="0" marR="0" rtl="0" algn="l">
              <a:lnSpc>
                <a:spcPct val="100000"/>
              </a:lnSpc>
              <a:spcBef>
                <a:spcPts val="0"/>
              </a:spcBef>
              <a:spcAft>
                <a:spcPts val="0"/>
              </a:spcAft>
              <a:buClr>
                <a:schemeClr val="accent1"/>
              </a:buClr>
              <a:buSzPct val="25000"/>
              <a:buFont typeface="Arial"/>
              <a:buNone/>
            </a:pPr>
            <a:r>
              <a:rPr b="1" i="0" lang="en" sz="2000" u="none" cap="none" strike="noStrike">
                <a:solidFill>
                  <a:schemeClr val="accent1"/>
                </a:solidFill>
                <a:latin typeface="Arial"/>
                <a:ea typeface="Arial"/>
                <a:cs typeface="Arial"/>
                <a:sym typeface="Arial"/>
              </a:rPr>
              <a:t>compounds</a:t>
            </a:r>
          </a:p>
        </p:txBody>
      </p:sp>
      <p:sp>
        <p:nvSpPr>
          <p:cNvPr id="124" name="Shape 124"/>
          <p:cNvSpPr txBox="1"/>
          <p:nvPr/>
        </p:nvSpPr>
        <p:spPr>
          <a:xfrm>
            <a:off x="409929" y="3330759"/>
            <a:ext cx="1694700" cy="8883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complex</a:t>
            </a:r>
          </a:p>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organic </a:t>
            </a:r>
          </a:p>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compounds</a:t>
            </a:r>
          </a:p>
        </p:txBody>
      </p:sp>
      <p:cxnSp>
        <p:nvCxnSpPr>
          <p:cNvPr id="125" name="Shape 125"/>
          <p:cNvCxnSpPr/>
          <p:nvPr/>
        </p:nvCxnSpPr>
        <p:spPr>
          <a:xfrm>
            <a:off x="5770740" y="3798675"/>
            <a:ext cx="1021500" cy="0"/>
          </a:xfrm>
          <a:prstGeom prst="straightConnector1">
            <a:avLst/>
          </a:prstGeom>
          <a:noFill/>
          <a:ln cap="rnd" cmpd="sng" w="50800">
            <a:solidFill>
              <a:schemeClr val="accent1"/>
            </a:solidFill>
            <a:prstDash val="solid"/>
            <a:miter lim="8000"/>
            <a:headEnd len="med" w="med" type="none"/>
            <a:tailEnd len="lg" w="lg" type="triangle"/>
          </a:ln>
        </p:spPr>
      </p:cxnSp>
      <p:cxnSp>
        <p:nvCxnSpPr>
          <p:cNvPr id="126" name="Shape 126"/>
          <p:cNvCxnSpPr/>
          <p:nvPr/>
        </p:nvCxnSpPr>
        <p:spPr>
          <a:xfrm>
            <a:off x="1960740" y="3798675"/>
            <a:ext cx="1173900" cy="0"/>
          </a:xfrm>
          <a:prstGeom prst="straightConnector1">
            <a:avLst/>
          </a:prstGeom>
          <a:noFill/>
          <a:ln cap="rnd" cmpd="sng" w="50800">
            <a:solidFill>
              <a:schemeClr val="hlink"/>
            </a:solidFill>
            <a:prstDash val="solid"/>
            <a:miter lim="8000"/>
            <a:headEnd len="med" w="med" type="none"/>
            <a:tailEnd len="lg" w="lg" type="triangle"/>
          </a:ln>
        </p:spPr>
      </p:cxnSp>
      <p:cxnSp>
        <p:nvCxnSpPr>
          <p:cNvPr id="127" name="Shape 127"/>
          <p:cNvCxnSpPr/>
          <p:nvPr/>
        </p:nvCxnSpPr>
        <p:spPr>
          <a:xfrm flipH="1" rot="10800000">
            <a:off x="5846940" y="2884275"/>
            <a:ext cx="792900" cy="457200"/>
          </a:xfrm>
          <a:prstGeom prst="straightConnector1">
            <a:avLst/>
          </a:prstGeom>
          <a:noFill/>
          <a:ln cap="rnd" cmpd="sng" w="50800">
            <a:solidFill>
              <a:schemeClr val="hlink"/>
            </a:solidFill>
            <a:prstDash val="solid"/>
            <a:miter lim="8000"/>
            <a:headEnd len="med" w="med" type="none"/>
            <a:tailEnd len="lg" w="lg" type="triangle"/>
          </a:ln>
        </p:spPr>
      </p:cxnSp>
      <p:sp>
        <p:nvSpPr>
          <p:cNvPr id="128" name="Shape 128"/>
          <p:cNvSpPr txBox="1"/>
          <p:nvPr/>
        </p:nvSpPr>
        <p:spPr>
          <a:xfrm>
            <a:off x="6658328" y="2530659"/>
            <a:ext cx="718200" cy="3405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heat</a:t>
            </a:r>
          </a:p>
        </p:txBody>
      </p:sp>
      <p:sp>
        <p:nvSpPr>
          <p:cNvPr id="129" name="Shape 129"/>
          <p:cNvSpPr txBox="1"/>
          <p:nvPr>
            <p:ph idx="1" type="body"/>
          </p:nvPr>
        </p:nvSpPr>
        <p:spPr>
          <a:xfrm>
            <a:off x="2399900" y="1641738"/>
            <a:ext cx="4746300" cy="1089900"/>
          </a:xfrm>
          <a:prstGeom prst="rect">
            <a:avLst/>
          </a:prstGeom>
          <a:noFill/>
          <a:ln>
            <a:noFill/>
          </a:ln>
        </p:spPr>
        <p:txBody>
          <a:bodyPr anchorCtr="0" anchor="t" bIns="37450" lIns="76225" rIns="76225" wrap="square" tIns="37450">
            <a:noAutofit/>
          </a:bodyPr>
          <a:lstStyle/>
          <a:p>
            <a:pPr lvl="0" marL="241300" rtl="0">
              <a:lnSpc>
                <a:spcPct val="90000"/>
              </a:lnSpc>
              <a:spcBef>
                <a:spcPts val="600"/>
              </a:spcBef>
              <a:buClr>
                <a:srgbClr val="BC3700"/>
              </a:buClr>
              <a:buSzPct val="25000"/>
              <a:buFont typeface="Arial"/>
              <a:buNone/>
            </a:pPr>
            <a:r>
              <a:rPr b="1" lang="en" sz="3000">
                <a:solidFill>
                  <a:schemeClr val="accent2"/>
                </a:solidFill>
                <a:latin typeface="Arial"/>
                <a:ea typeface="Arial"/>
                <a:cs typeface="Arial"/>
                <a:sym typeface="Arial"/>
              </a:rPr>
              <a:t>C</a:t>
            </a:r>
            <a:r>
              <a:rPr b="1" baseline="-25000" lang="en" sz="3000">
                <a:solidFill>
                  <a:schemeClr val="accent2"/>
                </a:solidFill>
                <a:latin typeface="Arial"/>
                <a:ea typeface="Arial"/>
                <a:cs typeface="Arial"/>
                <a:sym typeface="Arial"/>
              </a:rPr>
              <a:t>6</a:t>
            </a:r>
            <a:r>
              <a:rPr b="1" lang="en" sz="3000">
                <a:solidFill>
                  <a:schemeClr val="accent2"/>
                </a:solidFill>
                <a:latin typeface="Arial"/>
                <a:ea typeface="Arial"/>
                <a:cs typeface="Arial"/>
                <a:sym typeface="Arial"/>
              </a:rPr>
              <a:t>H</a:t>
            </a:r>
            <a:r>
              <a:rPr b="1" baseline="-25000" lang="en" sz="3000">
                <a:solidFill>
                  <a:schemeClr val="accent2"/>
                </a:solidFill>
                <a:latin typeface="Arial"/>
                <a:ea typeface="Arial"/>
                <a:cs typeface="Arial"/>
                <a:sym typeface="Arial"/>
              </a:rPr>
              <a:t>12</a:t>
            </a:r>
            <a:r>
              <a:rPr b="1" lang="en" sz="3000">
                <a:solidFill>
                  <a:schemeClr val="accent2"/>
                </a:solidFill>
                <a:latin typeface="Arial"/>
                <a:ea typeface="Arial"/>
                <a:cs typeface="Arial"/>
                <a:sym typeface="Arial"/>
              </a:rPr>
              <a:t>O</a:t>
            </a:r>
            <a:r>
              <a:rPr b="1" baseline="-25000" lang="en" sz="3000">
                <a:solidFill>
                  <a:schemeClr val="accent2"/>
                </a:solidFill>
                <a:latin typeface="Arial"/>
                <a:ea typeface="Arial"/>
                <a:cs typeface="Arial"/>
                <a:sym typeface="Arial"/>
              </a:rPr>
              <a:t>2</a:t>
            </a:r>
            <a:r>
              <a:rPr b="1" lang="en" sz="3000">
                <a:solidFill>
                  <a:schemeClr val="accent2"/>
                </a:solidFill>
                <a:latin typeface="Arial"/>
                <a:ea typeface="Arial"/>
                <a:cs typeface="Arial"/>
                <a:sym typeface="Arial"/>
              </a:rPr>
              <a:t> + O</a:t>
            </a:r>
            <a:r>
              <a:rPr b="1" baseline="-25000" lang="en" sz="3000">
                <a:solidFill>
                  <a:schemeClr val="accent2"/>
                </a:solidFill>
                <a:latin typeface="Arial"/>
                <a:ea typeface="Arial"/>
                <a:cs typeface="Arial"/>
                <a:sym typeface="Arial"/>
              </a:rPr>
              <a:t>2</a:t>
            </a:r>
            <a:r>
              <a:rPr b="1" lang="en" sz="3000">
                <a:solidFill>
                  <a:schemeClr val="accent2"/>
                </a:solidFill>
                <a:latin typeface="Arial"/>
                <a:ea typeface="Arial"/>
                <a:cs typeface="Arial"/>
                <a:sym typeface="Arial"/>
              </a:rPr>
              <a:t>→ CO</a:t>
            </a:r>
            <a:r>
              <a:rPr b="1" baseline="-25000" lang="en" sz="3000">
                <a:solidFill>
                  <a:schemeClr val="accent2"/>
                </a:solidFill>
                <a:latin typeface="Arial"/>
                <a:ea typeface="Arial"/>
                <a:cs typeface="Arial"/>
                <a:sym typeface="Arial"/>
              </a:rPr>
              <a:t>2</a:t>
            </a:r>
            <a:r>
              <a:rPr b="1" lang="en" sz="3000">
                <a:solidFill>
                  <a:schemeClr val="accent2"/>
                </a:solidFill>
                <a:latin typeface="Arial"/>
                <a:ea typeface="Arial"/>
                <a:cs typeface="Arial"/>
                <a:sym typeface="Arial"/>
              </a:rPr>
              <a:t> + H</a:t>
            </a:r>
            <a:r>
              <a:rPr b="1" baseline="-25000" lang="en" sz="3000">
                <a:solidFill>
                  <a:schemeClr val="accent2"/>
                </a:solidFill>
                <a:latin typeface="Arial"/>
                <a:ea typeface="Arial"/>
                <a:cs typeface="Arial"/>
                <a:sym typeface="Arial"/>
              </a:rPr>
              <a:t>2</a:t>
            </a:r>
            <a:r>
              <a:rPr b="1" lang="en" sz="3000">
                <a:solidFill>
                  <a:schemeClr val="accent2"/>
                </a:solidFill>
                <a:latin typeface="Arial"/>
                <a:ea typeface="Arial"/>
                <a:cs typeface="Arial"/>
                <a:sym typeface="Arial"/>
              </a:rPr>
              <a:t>O</a:t>
            </a:r>
          </a:p>
          <a:p>
            <a:pPr indent="-241300" lvl="0" marL="241300" marR="0" rtl="0" algn="l">
              <a:lnSpc>
                <a:spcPct val="90000"/>
              </a:lnSpc>
              <a:spcBef>
                <a:spcPts val="600"/>
              </a:spcBef>
              <a:spcAft>
                <a:spcPts val="0"/>
              </a:spcAft>
              <a:buSzPct val="25000"/>
              <a:buNone/>
            </a:pPr>
            <a:r>
              <a:t/>
            </a:r>
            <a:endParaRPr b="1" i="0" sz="2000" u="none" cap="none" strike="noStrike">
              <a:solidFill>
                <a:srgbClr val="BC37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par>
                                <p:cTn fill="hold" nodeType="with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3" name="Shape 133"/>
        <p:cNvGrpSpPr/>
        <p:nvPr/>
      </p:nvGrpSpPr>
      <p:grpSpPr>
        <a:xfrm>
          <a:off x="0" y="0"/>
          <a:ext cx="0" cy="0"/>
          <a:chOff x="0" y="0"/>
          <a:chExt cx="0" cy="0"/>
        </a:xfrm>
      </p:grpSpPr>
      <p:sp>
        <p:nvSpPr>
          <p:cNvPr id="134" name="Shape 134"/>
          <p:cNvSpPr/>
          <p:nvPr/>
        </p:nvSpPr>
        <p:spPr>
          <a:xfrm>
            <a:off x="98778" y="2362200"/>
            <a:ext cx="8946445" cy="1962150"/>
          </a:xfrm>
          <a:prstGeom prst="rect">
            <a:avLst/>
          </a:prstGeom>
          <a:solidFill>
            <a:schemeClr val="folHlink"/>
          </a:solidFill>
          <a:ln cap="rnd" cmpd="sng" w="50800">
            <a:solidFill>
              <a:schemeClr val="l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135" name="Shape 135"/>
          <p:cNvSpPr txBox="1"/>
          <p:nvPr>
            <p:ph type="title"/>
          </p:nvPr>
        </p:nvSpPr>
        <p:spPr>
          <a:xfrm>
            <a:off x="1088625" y="228478"/>
            <a:ext cx="82296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rgbClr val="063DE8"/>
              </a:buClr>
              <a:buSzPct val="25000"/>
              <a:buFont typeface="Arial"/>
              <a:buNone/>
            </a:pPr>
            <a:r>
              <a:rPr b="1" i="0" lang="en" sz="3000" u="none" cap="none" strike="noStrike">
                <a:solidFill>
                  <a:srgbClr val="063DE8"/>
                </a:solidFill>
                <a:latin typeface="Arial"/>
                <a:ea typeface="Arial"/>
                <a:cs typeface="Arial"/>
                <a:sym typeface="Arial"/>
              </a:rPr>
              <a:t>The Laws of Thermodynamics</a:t>
            </a:r>
          </a:p>
        </p:txBody>
      </p:sp>
      <p:sp>
        <p:nvSpPr>
          <p:cNvPr id="136" name="Shape 136"/>
          <p:cNvSpPr txBox="1"/>
          <p:nvPr/>
        </p:nvSpPr>
        <p:spPr>
          <a:xfrm>
            <a:off x="683438" y="2400300"/>
            <a:ext cx="6899400" cy="1660500"/>
          </a:xfrm>
          <a:prstGeom prst="rect">
            <a:avLst/>
          </a:prstGeom>
          <a:noFill/>
          <a:ln>
            <a:noFill/>
          </a:ln>
        </p:spPr>
        <p:txBody>
          <a:bodyPr anchorCtr="0" anchor="ctr" bIns="91425" lIns="91425" rIns="91425" wrap="square" tIns="91425">
            <a:noAutofit/>
          </a:bodyPr>
          <a:lstStyle/>
          <a:p>
            <a:pPr lvl="0" marL="241300" rtl="0">
              <a:lnSpc>
                <a:spcPct val="90000"/>
              </a:lnSpc>
              <a:spcBef>
                <a:spcPts val="600"/>
              </a:spcBef>
              <a:buNone/>
            </a:pPr>
            <a:r>
              <a:rPr b="1" lang="en" sz="2000">
                <a:solidFill>
                  <a:srgbClr val="DC0081"/>
                </a:solidFill>
              </a:rPr>
              <a:t>FIRST LAW of THERMODYNAMICS:</a:t>
            </a:r>
          </a:p>
          <a:p>
            <a:pPr lvl="0" marL="241300" rtl="0">
              <a:lnSpc>
                <a:spcPct val="90000"/>
              </a:lnSpc>
              <a:spcBef>
                <a:spcPts val="600"/>
              </a:spcBef>
              <a:buNone/>
            </a:pPr>
            <a:r>
              <a:t/>
            </a:r>
            <a:endParaRPr b="1" sz="2000">
              <a:solidFill>
                <a:schemeClr val="dk1"/>
              </a:solidFill>
            </a:endParaRPr>
          </a:p>
          <a:p>
            <a:pPr lvl="0" marL="241300" rtl="0">
              <a:lnSpc>
                <a:spcPct val="90000"/>
              </a:lnSpc>
              <a:spcBef>
                <a:spcPts val="600"/>
              </a:spcBef>
              <a:buNone/>
            </a:pPr>
            <a:r>
              <a:rPr b="1" lang="en" sz="2000">
                <a:solidFill>
                  <a:schemeClr val="dk1"/>
                </a:solidFill>
              </a:rPr>
              <a:t>Energy can be converted from one form to another, but cannot be created or destroyed.</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0" name="Shape 140"/>
        <p:cNvGrpSpPr/>
        <p:nvPr/>
      </p:nvGrpSpPr>
      <p:grpSpPr>
        <a:xfrm>
          <a:off x="0" y="0"/>
          <a:ext cx="0" cy="0"/>
          <a:chOff x="0" y="0"/>
          <a:chExt cx="0" cy="0"/>
        </a:xfrm>
      </p:grpSpPr>
      <p:sp>
        <p:nvSpPr>
          <p:cNvPr id="141" name="Shape 141"/>
          <p:cNvSpPr txBox="1"/>
          <p:nvPr>
            <p:ph idx="1" type="body"/>
          </p:nvPr>
        </p:nvSpPr>
        <p:spPr>
          <a:xfrm>
            <a:off x="914400" y="186293"/>
            <a:ext cx="8229600" cy="36303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rgbClr val="B50069"/>
              </a:buClr>
              <a:buSzPct val="25000"/>
              <a:buFont typeface="Arial"/>
              <a:buNone/>
            </a:pPr>
            <a:r>
              <a:rPr b="1" i="0" lang="en" sz="2000" u="none" cap="none" strike="noStrike">
                <a:solidFill>
                  <a:srgbClr val="B50069"/>
                </a:solidFill>
                <a:latin typeface="Arial"/>
                <a:ea typeface="Arial"/>
                <a:cs typeface="Arial"/>
                <a:sym typeface="Arial"/>
              </a:rPr>
              <a:t>SECOND LAW of THERMODYNAMICS</a:t>
            </a: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accent2"/>
              </a:buClr>
              <a:buSzPct val="25000"/>
              <a:buFont typeface="Arial"/>
              <a:buNone/>
            </a:pPr>
            <a:r>
              <a:rPr b="1" i="0" lang="en" sz="2000" u="none" cap="none" strike="noStrike">
                <a:solidFill>
                  <a:schemeClr val="accent2"/>
                </a:solidFill>
                <a:latin typeface="Arial"/>
                <a:ea typeface="Arial"/>
                <a:cs typeface="Arial"/>
                <a:sym typeface="Arial"/>
              </a:rPr>
              <a:t>Transformations of energy always result in some loss or dissipation of energy</a:t>
            </a:r>
          </a:p>
          <a:p>
            <a:pPr indent="-241300" lvl="0" marL="241300" marR="0" rtl="0" algn="l">
              <a:lnSpc>
                <a:spcPct val="90000"/>
              </a:lnSpc>
              <a:spcBef>
                <a:spcPts val="600"/>
              </a:spcBef>
              <a:spcAft>
                <a:spcPts val="0"/>
              </a:spcAft>
              <a:buClr>
                <a:schemeClr val="lt2"/>
              </a:buClr>
              <a:buSzPct val="25000"/>
              <a:buFont typeface="Arial"/>
              <a:buNone/>
            </a:pPr>
            <a:r>
              <a:rPr b="1" i="0" lang="en" sz="2000" u="none" cap="none" strike="noStrike">
                <a:solidFill>
                  <a:schemeClr val="lt2"/>
                </a:solidFill>
                <a:latin typeface="Arial"/>
                <a:ea typeface="Arial"/>
                <a:cs typeface="Arial"/>
                <a:sym typeface="Arial"/>
              </a:rPr>
              <a:t>or</a:t>
            </a:r>
          </a:p>
          <a:p>
            <a:pPr indent="-241300" lvl="0" marL="241300" marR="0" rtl="0" algn="l">
              <a:lnSpc>
                <a:spcPct val="90000"/>
              </a:lnSpc>
              <a:spcBef>
                <a:spcPts val="600"/>
              </a:spcBef>
              <a:spcAft>
                <a:spcPts val="0"/>
              </a:spcAft>
              <a:buClr>
                <a:schemeClr val="accent1"/>
              </a:buClr>
              <a:buSzPct val="25000"/>
              <a:buFont typeface="Arial"/>
              <a:buNone/>
            </a:pPr>
            <a:r>
              <a:rPr b="1" i="0" lang="en" sz="2000" u="none" cap="none" strike="noStrike">
                <a:solidFill>
                  <a:schemeClr val="accent1"/>
                </a:solidFill>
                <a:latin typeface="Arial"/>
                <a:ea typeface="Arial"/>
                <a:cs typeface="Arial"/>
                <a:sym typeface="Arial"/>
              </a:rPr>
              <a:t>In energy exchanges in a closed system, the potential energy of the final state will be less than that of the initial state</a:t>
            </a:r>
          </a:p>
          <a:p>
            <a:pPr indent="-241300" lvl="0" marL="241300" marR="0" rtl="0" algn="l">
              <a:lnSpc>
                <a:spcPct val="90000"/>
              </a:lnSpc>
              <a:spcBef>
                <a:spcPts val="600"/>
              </a:spcBef>
              <a:spcAft>
                <a:spcPts val="0"/>
              </a:spcAft>
              <a:buClr>
                <a:schemeClr val="lt2"/>
              </a:buClr>
              <a:buSzPct val="25000"/>
              <a:buFont typeface="Arial"/>
              <a:buNone/>
            </a:pPr>
            <a:r>
              <a:rPr b="1" i="0" lang="en" sz="2000" u="none" cap="none" strike="noStrike">
                <a:solidFill>
                  <a:schemeClr val="lt2"/>
                </a:solidFill>
                <a:latin typeface="Arial"/>
                <a:ea typeface="Arial"/>
                <a:cs typeface="Arial"/>
                <a:sym typeface="Arial"/>
              </a:rPr>
              <a:t>or</a:t>
            </a:r>
          </a:p>
          <a:p>
            <a:pPr indent="-241300" lvl="0" marL="241300" marR="0" rtl="0" algn="l">
              <a:lnSpc>
                <a:spcPct val="90000"/>
              </a:lnSpc>
              <a:spcBef>
                <a:spcPts val="60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Entropy tends to increase (entropy = amount of unavailable energy in a system)</a:t>
            </a:r>
          </a:p>
          <a:p>
            <a:pPr indent="-241300" lvl="0" marL="241300" marR="0" rtl="0" algn="l">
              <a:lnSpc>
                <a:spcPct val="90000"/>
              </a:lnSpc>
              <a:spcBef>
                <a:spcPts val="600"/>
              </a:spcBef>
              <a:spcAft>
                <a:spcPts val="0"/>
              </a:spcAft>
              <a:buClr>
                <a:schemeClr val="lt2"/>
              </a:buClr>
              <a:buSzPct val="25000"/>
              <a:buFont typeface="Arial"/>
              <a:buNone/>
            </a:pPr>
            <a:r>
              <a:rPr b="1" i="0" lang="en" sz="2000" u="none" cap="none" strike="noStrike">
                <a:solidFill>
                  <a:schemeClr val="lt2"/>
                </a:solidFill>
                <a:latin typeface="Arial"/>
                <a:ea typeface="Arial"/>
                <a:cs typeface="Arial"/>
                <a:sym typeface="Arial"/>
              </a:rPr>
              <a:t>or</a:t>
            </a:r>
          </a:p>
          <a:p>
            <a:pPr indent="-241300" lvl="0" marL="241300" marR="0" rtl="0" algn="l">
              <a:lnSpc>
                <a:spcPct val="90000"/>
              </a:lnSpc>
              <a:spcBef>
                <a:spcPts val="600"/>
              </a:spcBef>
              <a:spcAft>
                <a:spcPts val="0"/>
              </a:spcAft>
              <a:buClr>
                <a:srgbClr val="BC3700"/>
              </a:buClr>
              <a:buSzPct val="25000"/>
              <a:buFont typeface="Arial"/>
              <a:buNone/>
            </a:pPr>
            <a:r>
              <a:rPr b="1" i="0" lang="en" sz="2000" u="none" cap="none" strike="noStrike">
                <a:solidFill>
                  <a:srgbClr val="BC3700"/>
                </a:solidFill>
                <a:latin typeface="Arial"/>
                <a:ea typeface="Arial"/>
                <a:cs typeface="Arial"/>
                <a:sym typeface="Arial"/>
              </a:rPr>
              <a:t>Systems will tend to go from ordered states to disordered states (to maintain order, energy must be added to the system, to compensate for the loss of energy)</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animEffect filter="fade" transition="in">
                                      <p:cBhvr>
                                        <p:cTn dur="1000"/>
                                        <p:tgtEl>
                                          <p:spTgt spid="14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1" st="1"/>
                                            </p:txEl>
                                          </p:spTgt>
                                        </p:tgtEl>
                                        <p:attrNameLst>
                                          <p:attrName>style.visibility</p:attrName>
                                        </p:attrNameLst>
                                      </p:cBhvr>
                                      <p:to>
                                        <p:strVal val="visible"/>
                                      </p:to>
                                    </p:set>
                                    <p:animEffect filter="fade" transition="in">
                                      <p:cBhvr>
                                        <p:cTn dur="1000"/>
                                        <p:tgtEl>
                                          <p:spTgt spid="14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2" st="2"/>
                                            </p:txEl>
                                          </p:spTgt>
                                        </p:tgtEl>
                                        <p:attrNameLst>
                                          <p:attrName>style.visibility</p:attrName>
                                        </p:attrNameLst>
                                      </p:cBhvr>
                                      <p:to>
                                        <p:strVal val="visible"/>
                                      </p:to>
                                    </p:set>
                                    <p:animEffect filter="fade" transition="in">
                                      <p:cBhvr>
                                        <p:cTn dur="1000"/>
                                        <p:tgtEl>
                                          <p:spTgt spid="14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3" st="3"/>
                                            </p:txEl>
                                          </p:spTgt>
                                        </p:tgtEl>
                                        <p:attrNameLst>
                                          <p:attrName>style.visibility</p:attrName>
                                        </p:attrNameLst>
                                      </p:cBhvr>
                                      <p:to>
                                        <p:strVal val="visible"/>
                                      </p:to>
                                    </p:set>
                                    <p:animEffect filter="fade" transition="in">
                                      <p:cBhvr>
                                        <p:cTn dur="1000"/>
                                        <p:tgtEl>
                                          <p:spTgt spid="14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4" st="4"/>
                                            </p:txEl>
                                          </p:spTgt>
                                        </p:tgtEl>
                                        <p:attrNameLst>
                                          <p:attrName>style.visibility</p:attrName>
                                        </p:attrNameLst>
                                      </p:cBhvr>
                                      <p:to>
                                        <p:strVal val="visible"/>
                                      </p:to>
                                    </p:set>
                                    <p:animEffect filter="fade" transition="in">
                                      <p:cBhvr>
                                        <p:cTn dur="1000"/>
                                        <p:tgtEl>
                                          <p:spTgt spid="14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5" st="5"/>
                                            </p:txEl>
                                          </p:spTgt>
                                        </p:tgtEl>
                                        <p:attrNameLst>
                                          <p:attrName>style.visibility</p:attrName>
                                        </p:attrNameLst>
                                      </p:cBhvr>
                                      <p:to>
                                        <p:strVal val="visible"/>
                                      </p:to>
                                    </p:set>
                                    <p:animEffect filter="fade" transition="in">
                                      <p:cBhvr>
                                        <p:cTn dur="1000"/>
                                        <p:tgtEl>
                                          <p:spTgt spid="14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6" st="6"/>
                                            </p:txEl>
                                          </p:spTgt>
                                        </p:tgtEl>
                                        <p:attrNameLst>
                                          <p:attrName>style.visibility</p:attrName>
                                        </p:attrNameLst>
                                      </p:cBhvr>
                                      <p:to>
                                        <p:strVal val="visible"/>
                                      </p:to>
                                    </p:set>
                                    <p:animEffect filter="fade" transition="in">
                                      <p:cBhvr>
                                        <p:cTn dur="1000"/>
                                        <p:tgtEl>
                                          <p:spTgt spid="14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7" st="7"/>
                                            </p:txEl>
                                          </p:spTgt>
                                        </p:tgtEl>
                                        <p:attrNameLst>
                                          <p:attrName>style.visibility</p:attrName>
                                        </p:attrNameLst>
                                      </p:cBhvr>
                                      <p:to>
                                        <p:strVal val="visible"/>
                                      </p:to>
                                    </p:set>
                                    <p:animEffect filter="fade" transition="in">
                                      <p:cBhvr>
                                        <p:cTn dur="1000"/>
                                        <p:tgtEl>
                                          <p:spTgt spid="14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8" st="8"/>
                                            </p:txEl>
                                          </p:spTgt>
                                        </p:tgtEl>
                                        <p:attrNameLst>
                                          <p:attrName>style.visibility</p:attrName>
                                        </p:attrNameLst>
                                      </p:cBhvr>
                                      <p:to>
                                        <p:strVal val="visible"/>
                                      </p:to>
                                    </p:set>
                                    <p:animEffect filter="fade" transition="in">
                                      <p:cBhvr>
                                        <p:cTn dur="1000"/>
                                        <p:tgtEl>
                                          <p:spTgt spid="141">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5" name="Shape 145"/>
        <p:cNvGrpSpPr/>
        <p:nvPr/>
      </p:nvGrpSpPr>
      <p:grpSpPr>
        <a:xfrm>
          <a:off x="0" y="0"/>
          <a:ext cx="0" cy="0"/>
          <a:chOff x="0" y="0"/>
          <a:chExt cx="0" cy="0"/>
        </a:xfrm>
      </p:grpSpPr>
      <p:sp>
        <p:nvSpPr>
          <p:cNvPr id="146" name="Shape 146"/>
          <p:cNvSpPr txBox="1"/>
          <p:nvPr>
            <p:ph type="title"/>
          </p:nvPr>
        </p:nvSpPr>
        <p:spPr>
          <a:xfrm>
            <a:off x="1291175" y="70925"/>
            <a:ext cx="2671800" cy="994200"/>
          </a:xfrm>
          <a:prstGeom prst="rect">
            <a:avLst/>
          </a:prstGeom>
          <a:noFill/>
          <a:ln>
            <a:noFill/>
          </a:ln>
        </p:spPr>
        <p:txBody>
          <a:bodyPr anchorCtr="0" anchor="ctr" bIns="37450" lIns="76225" rIns="76225" wrap="square" tIns="37450">
            <a:noAutofit/>
          </a:bodyPr>
          <a:lstStyle/>
          <a:p>
            <a:pPr indent="0" lvl="0" marL="0" marR="0" rtl="0" algn="l">
              <a:lnSpc>
                <a:spcPct val="90000"/>
              </a:lnSpc>
              <a:spcBef>
                <a:spcPts val="0"/>
              </a:spcBef>
              <a:spcAft>
                <a:spcPts val="0"/>
              </a:spcAft>
              <a:buClr>
                <a:schemeClr val="accent1"/>
              </a:buClr>
              <a:buSzPct val="25000"/>
              <a:buFont typeface="Arial"/>
              <a:buNone/>
            </a:pPr>
            <a:r>
              <a:rPr b="1" i="0" lang="en" sz="3000" u="none" cap="none" strike="noStrike">
                <a:solidFill>
                  <a:schemeClr val="accent1"/>
                </a:solidFill>
                <a:latin typeface="Arial"/>
                <a:ea typeface="Arial"/>
                <a:cs typeface="Arial"/>
                <a:sym typeface="Arial"/>
              </a:rPr>
              <a:t>Energy flow</a:t>
            </a:r>
          </a:p>
        </p:txBody>
      </p:sp>
      <p:sp>
        <p:nvSpPr>
          <p:cNvPr id="147" name="Shape 147"/>
          <p:cNvSpPr txBox="1"/>
          <p:nvPr>
            <p:ph idx="1" type="body"/>
          </p:nvPr>
        </p:nvSpPr>
        <p:spPr>
          <a:xfrm>
            <a:off x="1485075" y="1028950"/>
            <a:ext cx="2042700" cy="533400"/>
          </a:xfrm>
          <a:prstGeom prst="rect">
            <a:avLst/>
          </a:prstGeom>
          <a:noFill/>
          <a:ln>
            <a:noFill/>
          </a:ln>
        </p:spPr>
        <p:txBody>
          <a:bodyPr anchorCtr="0" anchor="t" bIns="37450" lIns="76225" rIns="76225" wrap="square" tIns="37450">
            <a:noAutofit/>
          </a:bodyPr>
          <a:lstStyle/>
          <a:p>
            <a:pPr indent="-241300" lvl="0" marL="241300" marR="0" rtl="0" algn="l">
              <a:lnSpc>
                <a:spcPct val="90000"/>
              </a:lnSpc>
              <a:spcBef>
                <a:spcPts val="0"/>
              </a:spcBef>
              <a:spcAft>
                <a:spcPts val="0"/>
              </a:spcAft>
              <a:buClr>
                <a:schemeClr val="dk1"/>
              </a:buClr>
              <a:buSzPct val="25000"/>
              <a:buFont typeface="Arial"/>
              <a:buNone/>
            </a:pPr>
            <a:r>
              <a:rPr b="1" i="0" lang="en" sz="2000" u="none" cap="none" strike="noStrike">
                <a:solidFill>
                  <a:schemeClr val="dk1"/>
                </a:solidFill>
                <a:latin typeface="Arial"/>
                <a:ea typeface="Arial"/>
                <a:cs typeface="Arial"/>
                <a:sym typeface="Arial"/>
              </a:rPr>
              <a:t>Simplistically:</a:t>
            </a: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b="1" i="0" sz="2000" u="none" cap="none" strike="noStrike">
              <a:solidFill>
                <a:schemeClr val="dk1"/>
              </a:solidFill>
              <a:latin typeface="Arial"/>
              <a:ea typeface="Arial"/>
              <a:cs typeface="Arial"/>
              <a:sym typeface="Arial"/>
            </a:endParaRPr>
          </a:p>
          <a:p>
            <a:pPr indent="-241300" lvl="0" marL="241300" marR="0" rtl="0" algn="l">
              <a:lnSpc>
                <a:spcPct val="90000"/>
              </a:lnSpc>
              <a:spcBef>
                <a:spcPts val="600"/>
              </a:spcBef>
              <a:spcAft>
                <a:spcPts val="0"/>
              </a:spcAft>
              <a:buClr>
                <a:schemeClr val="dk1"/>
              </a:buClr>
              <a:buSzPct val="25000"/>
              <a:buFont typeface="Arial"/>
              <a:buNone/>
            </a:pPr>
            <a:r>
              <a:t/>
            </a:r>
            <a:endParaRPr sz="1200"/>
          </a:p>
        </p:txBody>
      </p:sp>
      <p:sp>
        <p:nvSpPr>
          <p:cNvPr id="148" name="Shape 148"/>
          <p:cNvSpPr txBox="1"/>
          <p:nvPr/>
        </p:nvSpPr>
        <p:spPr>
          <a:xfrm>
            <a:off x="6232916" y="4114409"/>
            <a:ext cx="718200" cy="3405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heat</a:t>
            </a:r>
          </a:p>
        </p:txBody>
      </p:sp>
      <p:sp>
        <p:nvSpPr>
          <p:cNvPr id="149" name="Shape 149"/>
          <p:cNvSpPr/>
          <p:nvPr/>
        </p:nvSpPr>
        <p:spPr>
          <a:xfrm>
            <a:off x="3527778" y="3379988"/>
            <a:ext cx="2164500" cy="419100"/>
          </a:xfrm>
          <a:prstGeom prst="rect">
            <a:avLst/>
          </a:prstGeom>
          <a:solidFill>
            <a:schemeClr val="lt2"/>
          </a:solidFill>
          <a:ln cap="rnd" cmpd="sng" w="50800">
            <a:solidFill>
              <a:schemeClr val="l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150" name="Shape 150"/>
          <p:cNvSpPr/>
          <p:nvPr/>
        </p:nvSpPr>
        <p:spPr>
          <a:xfrm>
            <a:off x="3527778" y="2305050"/>
            <a:ext cx="2164644" cy="419100"/>
          </a:xfrm>
          <a:prstGeom prst="rect">
            <a:avLst/>
          </a:prstGeom>
          <a:solidFill>
            <a:schemeClr val="accent1"/>
          </a:solidFill>
          <a:ln cap="rnd" cmpd="sng" w="50800">
            <a:solidFill>
              <a:schemeClr val="accent1"/>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151" name="Shape 151"/>
          <p:cNvSpPr/>
          <p:nvPr/>
        </p:nvSpPr>
        <p:spPr>
          <a:xfrm>
            <a:off x="1241778" y="2305050"/>
            <a:ext cx="1707445" cy="419100"/>
          </a:xfrm>
          <a:prstGeom prst="rect">
            <a:avLst/>
          </a:prstGeom>
          <a:solidFill>
            <a:schemeClr val="accent2"/>
          </a:solidFill>
          <a:ln cap="rnd" cmpd="sng" w="50800">
            <a:solidFill>
              <a:schemeClr val="accent2"/>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152" name="Shape 152"/>
          <p:cNvSpPr txBox="1"/>
          <p:nvPr/>
        </p:nvSpPr>
        <p:spPr>
          <a:xfrm>
            <a:off x="1291166" y="2332434"/>
            <a:ext cx="1501422" cy="340519"/>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dk1"/>
              </a:buClr>
              <a:buSzPct val="25000"/>
              <a:buFont typeface="Arial"/>
              <a:buNone/>
            </a:pPr>
            <a:r>
              <a:rPr b="1" i="0" lang="en" sz="2000" u="none" cap="none" strike="noStrike">
                <a:solidFill>
                  <a:schemeClr val="dk1"/>
                </a:solidFill>
                <a:latin typeface="Arial"/>
                <a:ea typeface="Arial"/>
                <a:cs typeface="Arial"/>
                <a:sym typeface="Arial"/>
              </a:rPr>
              <a:t>Producers</a:t>
            </a:r>
          </a:p>
        </p:txBody>
      </p:sp>
      <p:sp>
        <p:nvSpPr>
          <p:cNvPr id="153" name="Shape 153"/>
          <p:cNvSpPr txBox="1"/>
          <p:nvPr/>
        </p:nvSpPr>
        <p:spPr>
          <a:xfrm>
            <a:off x="3729566" y="2344340"/>
            <a:ext cx="1897944" cy="340519"/>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dk1"/>
              </a:buClr>
              <a:buSzPct val="25000"/>
              <a:buFont typeface="Arial"/>
              <a:buNone/>
            </a:pPr>
            <a:r>
              <a:rPr b="1" i="0" lang="en" sz="2000" u="none" cap="none" strike="noStrike">
                <a:solidFill>
                  <a:schemeClr val="dk1"/>
                </a:solidFill>
                <a:latin typeface="Arial"/>
                <a:ea typeface="Arial"/>
                <a:cs typeface="Arial"/>
                <a:sym typeface="Arial"/>
              </a:rPr>
              <a:t>Consumers</a:t>
            </a:r>
          </a:p>
        </p:txBody>
      </p:sp>
      <p:sp>
        <p:nvSpPr>
          <p:cNvPr id="154" name="Shape 154"/>
          <p:cNvSpPr txBox="1"/>
          <p:nvPr/>
        </p:nvSpPr>
        <p:spPr>
          <a:xfrm>
            <a:off x="3701279" y="3419296"/>
            <a:ext cx="1954500" cy="340500"/>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dk1"/>
              </a:buClr>
              <a:buSzPct val="25000"/>
              <a:buFont typeface="Arial"/>
              <a:buNone/>
            </a:pPr>
            <a:r>
              <a:rPr b="1" i="0" lang="en" sz="2000" u="none" cap="none" strike="noStrike">
                <a:solidFill>
                  <a:schemeClr val="dk1"/>
                </a:solidFill>
                <a:latin typeface="Arial"/>
                <a:ea typeface="Arial"/>
                <a:cs typeface="Arial"/>
                <a:sym typeface="Arial"/>
              </a:rPr>
              <a:t>Decomposers</a:t>
            </a:r>
          </a:p>
        </p:txBody>
      </p:sp>
      <p:cxnSp>
        <p:nvCxnSpPr>
          <p:cNvPr id="155" name="Shape 155"/>
          <p:cNvCxnSpPr/>
          <p:nvPr/>
        </p:nvCxnSpPr>
        <p:spPr>
          <a:xfrm flipH="1" rot="10800000">
            <a:off x="2994378" y="1600200"/>
            <a:ext cx="945444" cy="685800"/>
          </a:xfrm>
          <a:prstGeom prst="straightConnector1">
            <a:avLst/>
          </a:prstGeom>
          <a:noFill/>
          <a:ln cap="rnd" cmpd="sng" w="50800">
            <a:solidFill>
              <a:schemeClr val="hlink"/>
            </a:solidFill>
            <a:prstDash val="solid"/>
            <a:miter lim="8000"/>
            <a:headEnd len="med" w="med" type="none"/>
            <a:tailEnd len="lg" w="lg" type="triangle"/>
          </a:ln>
        </p:spPr>
      </p:cxnSp>
      <p:cxnSp>
        <p:nvCxnSpPr>
          <p:cNvPr id="156" name="Shape 156"/>
          <p:cNvCxnSpPr/>
          <p:nvPr/>
        </p:nvCxnSpPr>
        <p:spPr>
          <a:xfrm rot="10800000">
            <a:off x="4678525" y="1628925"/>
            <a:ext cx="0" cy="628500"/>
          </a:xfrm>
          <a:prstGeom prst="straightConnector1">
            <a:avLst/>
          </a:prstGeom>
          <a:noFill/>
          <a:ln cap="rnd" cmpd="sng" w="50800">
            <a:solidFill>
              <a:schemeClr val="hlink"/>
            </a:solidFill>
            <a:prstDash val="solid"/>
            <a:miter lim="8000"/>
            <a:headEnd len="med" w="med" type="none"/>
            <a:tailEnd len="lg" w="lg" type="triangle"/>
          </a:ln>
        </p:spPr>
      </p:cxnSp>
      <p:cxnSp>
        <p:nvCxnSpPr>
          <p:cNvPr id="157" name="Shape 157"/>
          <p:cNvCxnSpPr/>
          <p:nvPr/>
        </p:nvCxnSpPr>
        <p:spPr>
          <a:xfrm>
            <a:off x="4560753" y="4454925"/>
            <a:ext cx="1631100" cy="0"/>
          </a:xfrm>
          <a:prstGeom prst="straightConnector1">
            <a:avLst/>
          </a:prstGeom>
          <a:noFill/>
          <a:ln cap="rnd" cmpd="sng" w="50800">
            <a:solidFill>
              <a:schemeClr val="hlink"/>
            </a:solidFill>
            <a:prstDash val="solid"/>
            <a:miter lim="8000"/>
            <a:headEnd len="med" w="med" type="none"/>
            <a:tailEnd len="lg" w="lg" type="triangle"/>
          </a:ln>
        </p:spPr>
      </p:cxnSp>
      <p:cxnSp>
        <p:nvCxnSpPr>
          <p:cNvPr id="158" name="Shape 158"/>
          <p:cNvCxnSpPr/>
          <p:nvPr/>
        </p:nvCxnSpPr>
        <p:spPr>
          <a:xfrm>
            <a:off x="4519675" y="4132263"/>
            <a:ext cx="0" cy="304800"/>
          </a:xfrm>
          <a:prstGeom prst="straightConnector1">
            <a:avLst/>
          </a:prstGeom>
          <a:noFill/>
          <a:ln cap="rnd" cmpd="sng" w="50800">
            <a:solidFill>
              <a:schemeClr val="hlink"/>
            </a:solidFill>
            <a:prstDash val="solid"/>
            <a:miter lim="8000"/>
            <a:headEnd len="med" w="med" type="none"/>
            <a:tailEnd len="med" w="med" type="none"/>
          </a:ln>
        </p:spPr>
      </p:cxnSp>
      <p:sp>
        <p:nvSpPr>
          <p:cNvPr id="159" name="Shape 159"/>
          <p:cNvSpPr txBox="1"/>
          <p:nvPr/>
        </p:nvSpPr>
        <p:spPr>
          <a:xfrm>
            <a:off x="4212166" y="1360884"/>
            <a:ext cx="718255" cy="340519"/>
          </a:xfrm>
          <a:prstGeom prst="rect">
            <a:avLst/>
          </a:prstGeom>
          <a:noFill/>
          <a:ln>
            <a:noFill/>
          </a:ln>
        </p:spPr>
        <p:txBody>
          <a:bodyPr anchorCtr="0" anchor="t" bIns="37450" lIns="76225" rIns="76225" wrap="square" tIns="37450">
            <a:noAutofit/>
          </a:bodyPr>
          <a:lstStyle/>
          <a:p>
            <a:pPr indent="0" lvl="0" marL="0" marR="0" rtl="0" algn="l">
              <a:lnSpc>
                <a:spcPct val="100000"/>
              </a:lnSpc>
              <a:spcBef>
                <a:spcPts val="0"/>
              </a:spcBef>
              <a:spcAft>
                <a:spcPts val="0"/>
              </a:spcAft>
              <a:buClr>
                <a:schemeClr val="hlink"/>
              </a:buClr>
              <a:buSzPct val="25000"/>
              <a:buFont typeface="Arial"/>
              <a:buNone/>
            </a:pPr>
            <a:r>
              <a:rPr b="1" i="0" lang="en" sz="2000" u="none" cap="none" strike="noStrike">
                <a:solidFill>
                  <a:schemeClr val="hlink"/>
                </a:solidFill>
                <a:latin typeface="Arial"/>
                <a:ea typeface="Arial"/>
                <a:cs typeface="Arial"/>
                <a:sym typeface="Arial"/>
              </a:rPr>
              <a:t>heat</a:t>
            </a:r>
          </a:p>
        </p:txBody>
      </p:sp>
      <p:cxnSp>
        <p:nvCxnSpPr>
          <p:cNvPr id="160" name="Shape 160"/>
          <p:cNvCxnSpPr/>
          <p:nvPr/>
        </p:nvCxnSpPr>
        <p:spPr>
          <a:xfrm>
            <a:off x="2994378" y="2514600"/>
            <a:ext cx="564444" cy="0"/>
          </a:xfrm>
          <a:prstGeom prst="straightConnector1">
            <a:avLst/>
          </a:prstGeom>
          <a:noFill/>
          <a:ln cap="rnd" cmpd="sng" w="50800">
            <a:solidFill>
              <a:schemeClr val="dk1"/>
            </a:solidFill>
            <a:prstDash val="solid"/>
            <a:miter lim="8000"/>
            <a:headEnd len="med" w="med" type="none"/>
            <a:tailEnd len="lg" w="lg" type="triangle"/>
          </a:ln>
        </p:spPr>
      </p:cxnSp>
      <p:cxnSp>
        <p:nvCxnSpPr>
          <p:cNvPr id="161" name="Shape 161"/>
          <p:cNvCxnSpPr/>
          <p:nvPr/>
        </p:nvCxnSpPr>
        <p:spPr>
          <a:xfrm>
            <a:off x="4678538" y="2762250"/>
            <a:ext cx="0" cy="585300"/>
          </a:xfrm>
          <a:prstGeom prst="straightConnector1">
            <a:avLst/>
          </a:prstGeom>
          <a:noFill/>
          <a:ln cap="rnd" cmpd="sng" w="50800">
            <a:solidFill>
              <a:schemeClr val="dk1"/>
            </a:solidFill>
            <a:prstDash val="solid"/>
            <a:miter lim="8000"/>
            <a:headEnd len="med" w="med" type="none"/>
            <a:tailEnd len="lg" w="lg" type="triangle"/>
          </a:ln>
        </p:spPr>
      </p:cxnSp>
      <p:cxnSp>
        <p:nvCxnSpPr>
          <p:cNvPr id="162" name="Shape 162"/>
          <p:cNvCxnSpPr/>
          <p:nvPr/>
        </p:nvCxnSpPr>
        <p:spPr>
          <a:xfrm>
            <a:off x="2308578" y="2762250"/>
            <a:ext cx="1219200" cy="827400"/>
          </a:xfrm>
          <a:prstGeom prst="straightConnector1">
            <a:avLst/>
          </a:prstGeom>
          <a:noFill/>
          <a:ln cap="rnd" cmpd="sng" w="50800">
            <a:solidFill>
              <a:schemeClr val="dk1"/>
            </a:solidFill>
            <a:prstDash val="solid"/>
            <a:miter lim="8000"/>
            <a:headEnd len="med" w="med" type="none"/>
            <a:tailEnd len="lg" w="lg" type="triangle"/>
          </a:ln>
        </p:spPr>
      </p:cxnSp>
      <p:sp>
        <p:nvSpPr>
          <p:cNvPr id="163" name="Shape 163"/>
          <p:cNvSpPr/>
          <p:nvPr/>
        </p:nvSpPr>
        <p:spPr>
          <a:xfrm>
            <a:off x="11" y="606000"/>
            <a:ext cx="1196700" cy="994200"/>
          </a:xfrm>
          <a:prstGeom prst="star16">
            <a:avLst>
              <a:gd fmla="val 37500" name="adj"/>
            </a:avLst>
          </a:prstGeom>
          <a:solidFill>
            <a:srgbClr val="FAFD00"/>
          </a:solidFill>
          <a:ln cap="rnd" cmpd="sng" w="25400">
            <a:solidFill>
              <a:schemeClr val="dk1"/>
            </a:solidFill>
            <a:prstDash val="solid"/>
            <a:miter lim="8000"/>
            <a:headEnd len="med" w="med" type="none"/>
            <a:tailEnd len="med" w="med" type="none"/>
          </a:ln>
        </p:spPr>
        <p:txBody>
          <a:bodyPr anchorCtr="0" anchor="ctr" bIns="38500" lIns="77025" rIns="77025" wrap="square" tIns="38500">
            <a:noAutofit/>
          </a:bodyPr>
          <a:lstStyle/>
          <a:p>
            <a:pPr indent="0" lvl="0" marL="0" marR="0" rtl="0" algn="l">
              <a:lnSpc>
                <a:spcPct val="100000"/>
              </a:lnSpc>
              <a:spcBef>
                <a:spcPts val="0"/>
              </a:spcBef>
              <a:spcAft>
                <a:spcPts val="0"/>
              </a:spcAft>
              <a:buSzPct val="25000"/>
              <a:buNone/>
            </a:pPr>
            <a:r>
              <a:t/>
            </a:r>
            <a:endParaRPr b="0" i="0" sz="2000" u="none" cap="none" strike="noStrike">
              <a:solidFill>
                <a:schemeClr val="dk1"/>
              </a:solidFill>
              <a:latin typeface="Times New Roman"/>
              <a:ea typeface="Times New Roman"/>
              <a:cs typeface="Times New Roman"/>
              <a:sym typeface="Times New Roman"/>
            </a:endParaRPr>
          </a:p>
        </p:txBody>
      </p:sp>
      <p:cxnSp>
        <p:nvCxnSpPr>
          <p:cNvPr id="164" name="Shape 164"/>
          <p:cNvCxnSpPr>
            <a:stCxn id="163" idx="5"/>
            <a:endCxn id="152" idx="1"/>
          </p:cNvCxnSpPr>
          <p:nvPr/>
        </p:nvCxnSpPr>
        <p:spPr>
          <a:xfrm>
            <a:off x="827337" y="1562361"/>
            <a:ext cx="463800" cy="940200"/>
          </a:xfrm>
          <a:prstGeom prst="straightConnector1">
            <a:avLst/>
          </a:prstGeom>
          <a:noFill/>
          <a:ln cap="rnd" cmpd="sng" w="50800">
            <a:solidFill>
              <a:schemeClr val="dk1"/>
            </a:solidFill>
            <a:prstDash val="solid"/>
            <a:miter lim="8000"/>
            <a:headEnd len="med" w="med" type="none"/>
            <a:tailEnd len="lg" w="lg" type="triangle"/>
          </a:ln>
        </p:spPr>
      </p:cxnSp>
      <p:sp>
        <p:nvSpPr>
          <p:cNvPr id="165" name="Shape 165"/>
          <p:cNvSpPr txBox="1"/>
          <p:nvPr/>
        </p:nvSpPr>
        <p:spPr>
          <a:xfrm>
            <a:off x="6055150" y="347550"/>
            <a:ext cx="3000000" cy="3000000"/>
          </a:xfrm>
          <a:prstGeom prst="rect">
            <a:avLst/>
          </a:prstGeom>
          <a:noFill/>
          <a:ln>
            <a:noFill/>
          </a:ln>
        </p:spPr>
        <p:txBody>
          <a:bodyPr anchorCtr="0" anchor="ctr" bIns="91425" lIns="91425" rIns="91425" wrap="square" tIns="91425">
            <a:noAutofit/>
          </a:bodyPr>
          <a:lstStyle/>
          <a:p>
            <a:pPr lvl="0" rtl="0">
              <a:spcBef>
                <a:spcPts val="0"/>
              </a:spcBef>
              <a:buNone/>
            </a:pPr>
            <a:r>
              <a:rPr b="1" lang="en" sz="2000">
                <a:solidFill>
                  <a:schemeClr val="dk1"/>
                </a:solidFill>
              </a:rPr>
              <a:t>This pattern of energy flow among different organisms is the </a:t>
            </a:r>
            <a:r>
              <a:rPr b="1" lang="en" sz="2000">
                <a:solidFill>
                  <a:srgbClr val="B50069"/>
                </a:solidFill>
              </a:rPr>
              <a:t>TROPHIC STRUCTURE</a:t>
            </a:r>
            <a:r>
              <a:rPr b="1" lang="en" sz="2000">
                <a:solidFill>
                  <a:schemeClr val="dk1"/>
                </a:solidFill>
              </a:rPr>
              <a:t> of an ecosystem.</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par>
                                <p:cTn fill="hold" nodeType="with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par>
                                <p:cTn fill="hold" nodeType="with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par>
                                <p:cTn fill="hold" nodeType="with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par>
                                <p:cTn fill="hold" nodeType="with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par>
                                <p:cTn fill="hold" nodeType="with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par>
                                <p:cTn fill="hold" nodeType="with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par>
                                <p:cTn fill="hold" nodeType="with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par>
                                <p:cTn fill="hold" nodeType="with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par>
                                <p:cTn fill="hold" nodeType="with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par>
                                <p:cTn fill="hold" nodeType="with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1000"/>
                                        <p:tgtEl>
                                          <p:spTgt spid="1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