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93" r:id="rId3"/>
    <p:sldId id="294" r:id="rId4"/>
    <p:sldId id="257" r:id="rId5"/>
    <p:sldId id="280" r:id="rId6"/>
    <p:sldId id="281" r:id="rId7"/>
    <p:sldId id="282" r:id="rId8"/>
    <p:sldId id="283" r:id="rId9"/>
    <p:sldId id="284" r:id="rId10"/>
    <p:sldId id="286" r:id="rId11"/>
    <p:sldId id="285" r:id="rId12"/>
    <p:sldId id="287" r:id="rId13"/>
    <p:sldId id="288" r:id="rId14"/>
    <p:sldId id="289" r:id="rId15"/>
    <p:sldId id="290" r:id="rId16"/>
    <p:sldId id="291" r:id="rId17"/>
    <p:sldId id="292" r:id="rId18"/>
    <p:sldId id="278" r:id="rId19"/>
    <p:sldId id="279" r:id="rId20"/>
  </p:sldIdLst>
  <p:sldSz cx="9144000" cy="5143500" type="screen16x9"/>
  <p:notesSz cx="6858000" cy="9144000"/>
  <p:embeddedFontLst>
    <p:embeddedFont>
      <p:font typeface="HP Simplified" panose="020B0606020204020204" pitchFamily="34" charset="0"/>
      <p:regular r:id="rId22"/>
      <p:bold r:id="rId23"/>
      <p:italic r:id="rId24"/>
      <p:boldItalic r:id="rId25"/>
    </p:embeddedFont>
    <p:embeddedFont>
      <p:font typeface="Montserrat ExtraBold" panose="020B0604020202020204" charset="0"/>
      <p:bold r:id="rId26"/>
      <p:italic r:id="rId27"/>
      <p:boldItalic r:id="rId28"/>
    </p:embeddedFont>
    <p:embeddedFont>
      <p:font typeface="Montserrat Light" panose="020B060402020202020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C4AF"/>
    <a:srgbClr val="F8CB45"/>
    <a:srgbClr val="ECADAE"/>
    <a:srgbClr val="C95F2C"/>
    <a:srgbClr val="B19A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A243AC6-E6AA-472F-B608-43287C50BADC}">
  <a:tblStyle styleId="{8A243AC6-E6AA-472F-B608-43287C50BAD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9"/>
    <p:restoredTop sz="86395"/>
  </p:normalViewPr>
  <p:slideViewPr>
    <p:cSldViewPr snapToGrid="0" snapToObjects="1">
      <p:cViewPr varScale="1">
        <p:scale>
          <a:sx n="144" d="100"/>
          <a:sy n="144" d="100"/>
        </p:scale>
        <p:origin x="726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7" d="100"/>
          <a:sy n="117" d="100"/>
        </p:scale>
        <p:origin x="511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37985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6"/>
            <a:ext cx="914400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302050" y="1223201"/>
            <a:ext cx="4539900" cy="26970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844325" y="805325"/>
            <a:ext cx="2250300" cy="35406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marL="457196" lvl="0" indent="-342896"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391" lvl="1" indent="-342896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587" lvl="2" indent="-342896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782" lvl="3" indent="-342896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5978" lvl="4" indent="-342896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173" lvl="5" indent="-342896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368" lvl="6" indent="-342896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563" lvl="7" indent="-342896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759" lvl="8" indent="-342896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2"/>
          </p:nvPr>
        </p:nvSpPr>
        <p:spPr>
          <a:xfrm>
            <a:off x="6436624" y="805325"/>
            <a:ext cx="2250300" cy="35406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marL="457196" lvl="0" indent="-342896"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391" lvl="1" indent="-342896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587" lvl="2" indent="-342896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782" lvl="3" indent="-342896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5978" lvl="4" indent="-342896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173" lvl="5" indent="-342896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368" lvl="6" indent="-342896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563" lvl="7" indent="-342896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759" lvl="8" indent="-342896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54" name="Google Shape;54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0" tIns="0" rIns="0" bIns="0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44325" y="805326"/>
            <a:ext cx="4842600" cy="35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L="457200" lvl="0" indent="-3683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lvl="6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lvl="7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lvl="8" indent="-3683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7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freepptbackgrounds.net/" TargetMode="External"/><Relationship Id="rId4" Type="http://schemas.openxmlformats.org/officeDocument/2006/relationships/hyperlink" Target="http://www.freepptbackgrounds.net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pptbackgrounds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freepptbackgrounds.net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4261333" y="938319"/>
            <a:ext cx="3292820" cy="2047659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" dirty="0" smtClean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Population Math Practice</a:t>
            </a:r>
            <a:endParaRPr b="1" dirty="0">
              <a:solidFill>
                <a:schemeClr val="tx1"/>
              </a:solidFill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Scribble Notes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4294967295"/>
          </p:nvPr>
        </p:nvSpPr>
        <p:spPr>
          <a:xfrm>
            <a:off x="8594725" y="4749800"/>
            <a:ext cx="549275" cy="393700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10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4141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Generalist and Specialist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7834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K-Selected</a:t>
            </a:r>
            <a:br>
              <a:rPr lang="en-US" dirty="0" smtClean="0"/>
            </a:br>
            <a:r>
              <a:rPr lang="en-US" dirty="0" smtClean="0"/>
              <a:t>r-Selected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8357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999" y="911700"/>
            <a:ext cx="2269832" cy="3327600"/>
          </a:xfrm>
        </p:spPr>
        <p:txBody>
          <a:bodyPr/>
          <a:lstStyle/>
          <a:p>
            <a:r>
              <a:rPr lang="en-US" dirty="0" smtClean="0"/>
              <a:t>Survivorship Curves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0642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Carrying Capacity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3746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Explain how resource availability affects population growth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445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 Structure Diagrams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0646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1114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18</a:t>
            </a:fld>
            <a:endParaRPr/>
          </a:p>
        </p:txBody>
      </p:sp>
      <p:sp>
        <p:nvSpPr>
          <p:cNvPr id="279" name="Google Shape;279;p35"/>
          <p:cNvSpPr txBox="1">
            <a:spLocks noGrp="1"/>
          </p:cNvSpPr>
          <p:nvPr>
            <p:ph type="ctrTitle" idx="4294967295"/>
          </p:nvPr>
        </p:nvSpPr>
        <p:spPr>
          <a:xfrm>
            <a:off x="1411726" y="480959"/>
            <a:ext cx="3283527" cy="1168626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" sz="3600" dirty="0">
                <a:solidFill>
                  <a:schemeClr val="tx1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THANK YOU!</a:t>
            </a:r>
            <a:endParaRPr sz="1600" dirty="0">
              <a:solidFill>
                <a:schemeClr val="tx1"/>
              </a:solidFill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280" name="Google Shape;280;p35"/>
          <p:cNvSpPr txBox="1">
            <a:spLocks noGrp="1"/>
          </p:cNvSpPr>
          <p:nvPr>
            <p:ph type="subTitle" idx="4294967295"/>
          </p:nvPr>
        </p:nvSpPr>
        <p:spPr>
          <a:xfrm>
            <a:off x="2232212" y="2159441"/>
            <a:ext cx="5230883" cy="229457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Any questions?</a:t>
            </a:r>
            <a:endParaRPr sz="24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403020202020204" pitchFamily="34" charset="0"/>
            </a:endParaRP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Please visit our website </a:t>
            </a:r>
            <a:r>
              <a:rPr lang="e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freepptbackgrounds.net</a:t>
            </a:r>
            <a:endParaRPr lang="en" sz="16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403020202020204" pitchFamily="34" charset="0"/>
            </a:endParaRP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We have thousands of presentation files for you.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lang="en" sz="1600" b="1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403020202020204" pitchFamily="34" charset="0"/>
            </a:endParaRP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Select the one you want.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" sz="1600" b="1" dirty="0">
                <a:solidFill>
                  <a:schemeClr val="tx1">
                    <a:lumMod val="50000"/>
                    <a:lumOff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 Presentation Slides</a:t>
            </a:r>
            <a:endParaRPr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19</a:t>
            </a:fld>
            <a:endParaRPr/>
          </a:p>
        </p:txBody>
      </p:sp>
      <p:sp>
        <p:nvSpPr>
          <p:cNvPr id="279" name="Google Shape;279;p35"/>
          <p:cNvSpPr txBox="1">
            <a:spLocks noGrp="1"/>
          </p:cNvSpPr>
          <p:nvPr>
            <p:ph type="ctrTitle" idx="4294967295"/>
          </p:nvPr>
        </p:nvSpPr>
        <p:spPr>
          <a:xfrm>
            <a:off x="1411726" y="480959"/>
            <a:ext cx="3283527" cy="1168626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" sz="3600" dirty="0">
                <a:solidFill>
                  <a:schemeClr val="tx1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THANK YOU!</a:t>
            </a:r>
            <a:endParaRPr sz="1600" dirty="0">
              <a:solidFill>
                <a:schemeClr val="tx1"/>
              </a:solidFill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280" name="Google Shape;280;p35"/>
          <p:cNvSpPr txBox="1">
            <a:spLocks noGrp="1"/>
          </p:cNvSpPr>
          <p:nvPr>
            <p:ph type="subTitle" idx="4294967295"/>
          </p:nvPr>
        </p:nvSpPr>
        <p:spPr>
          <a:xfrm>
            <a:off x="2232212" y="2159441"/>
            <a:ext cx="5230883" cy="229457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Any questions?</a:t>
            </a:r>
            <a:endParaRPr sz="24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403020202020204" pitchFamily="34" charset="0"/>
            </a:endParaRP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Please visit our website </a:t>
            </a:r>
            <a:r>
              <a:rPr lang="e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freepptbackgrounds.net</a:t>
            </a:r>
            <a:endParaRPr lang="en" sz="16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403020202020204" pitchFamily="34" charset="0"/>
            </a:endParaRP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We have thousands of presentation files for you.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lang="en" sz="1600" b="1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403020202020204" pitchFamily="34" charset="0"/>
            </a:endParaRP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Select the one you want.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" sz="1600" b="1" dirty="0">
                <a:solidFill>
                  <a:schemeClr val="tx1">
                    <a:lumMod val="50000"/>
                    <a:lumOff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 Presentation Slides</a:t>
            </a:r>
            <a:endParaRPr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93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4690" y="805325"/>
            <a:ext cx="3097530" cy="3540600"/>
          </a:xfrm>
        </p:spPr>
        <p:txBody>
          <a:bodyPr/>
          <a:lstStyle/>
          <a:p>
            <a:r>
              <a:rPr lang="en-US" b="1" dirty="0"/>
              <a:t>Central Fremont has a crude birth rate of 24 and a crude death rate of 8.  What is the natural annual increase of Central Fremont?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8404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97530" y="805325"/>
            <a:ext cx="3234690" cy="3540600"/>
          </a:xfrm>
        </p:spPr>
        <p:txBody>
          <a:bodyPr/>
          <a:lstStyle/>
          <a:p>
            <a:r>
              <a:rPr lang="en-US" b="1" dirty="0"/>
              <a:t>If Central Fremont has a growth rate of 1.6%,  approximately how long will it take the town’s population of 35,000 to double?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8740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3444720" y="0"/>
            <a:ext cx="3805646" cy="85721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" sz="4000" b="1" dirty="0" smtClean="0">
                <a:solidFill>
                  <a:schemeClr val="tx1"/>
                </a:solidFill>
                <a:latin typeface="HP Simplified" panose="020B0606020204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Practice #1</a:t>
            </a:r>
            <a:endParaRPr sz="4000" b="1" dirty="0">
              <a:solidFill>
                <a:schemeClr val="tx1"/>
              </a:solidFill>
              <a:latin typeface="HP Simplified" panose="020B0606020204020204" pitchFamily="34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69" name="Google Shape;69;p14"/>
          <p:cNvSpPr txBox="1">
            <a:spLocks noGrp="1"/>
          </p:cNvSpPr>
          <p:nvPr>
            <p:ph type="body" idx="1"/>
          </p:nvPr>
        </p:nvSpPr>
        <p:spPr>
          <a:xfrm>
            <a:off x="1148779" y="1562507"/>
            <a:ext cx="3485974" cy="212335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 algn="ctr">
              <a:buClr>
                <a:schemeClr val="dk1"/>
              </a:buClr>
              <a:buSzPts val="1100"/>
              <a:buNone/>
            </a:pPr>
            <a:r>
              <a:rPr lang="en-US" sz="2400" b="1" dirty="0"/>
              <a:t>Worldwide there were 20 births and 8 deaths per 1000 people in 2017. Calculate the growth rate of the world.</a:t>
            </a:r>
            <a:endParaRPr sz="24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403020202020204" pitchFamily="34" charset="0"/>
            </a:endParaRPr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2"/>
          </p:nvPr>
        </p:nvSpPr>
        <p:spPr>
          <a:xfrm>
            <a:off x="5580394" y="1562507"/>
            <a:ext cx="3339944" cy="284326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 algn="ctr">
              <a:buNone/>
            </a:pPr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1.1%</a:t>
            </a:r>
          </a:p>
          <a:p>
            <a:pPr marL="0" indent="0" algn="ctr">
              <a:buNone/>
            </a:pPr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1.2%</a:t>
            </a:r>
          </a:p>
          <a:p>
            <a:pPr marL="0" indent="0" algn="ctr">
              <a:buNone/>
            </a:pPr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1.6</a:t>
            </a:r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%</a:t>
            </a:r>
          </a:p>
          <a:p>
            <a:pPr marL="0" indent="0" algn="ctr">
              <a:buNone/>
            </a:pPr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2.8%</a:t>
            </a:r>
            <a:endParaRPr sz="32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403020202020204" pitchFamily="34" charset="0"/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None/>
            </a:pPr>
            <a:endParaRPr sz="12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403020202020204" pitchFamily="34" charset="0"/>
            </a:endParaRPr>
          </a:p>
        </p:txBody>
      </p:sp>
      <p:sp>
        <p:nvSpPr>
          <p:cNvPr id="71" name="Google Shape;71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SzPts val="1100"/>
            </a:pPr>
            <a:fld id="{00000000-1234-1234-1234-123412341234}" type="slidenum">
              <a:rPr lang="en"/>
              <a:pPr>
                <a:buSzPts val="1100"/>
              </a:pPr>
              <a:t>4</a:t>
            </a:fld>
            <a:endParaRPr/>
          </a:p>
        </p:txBody>
      </p:sp>
      <p:sp>
        <p:nvSpPr>
          <p:cNvPr id="2" name="Oval 1"/>
          <p:cNvSpPr/>
          <p:nvPr/>
        </p:nvSpPr>
        <p:spPr>
          <a:xfrm>
            <a:off x="6317673" y="2208810"/>
            <a:ext cx="1805049" cy="771896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5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070"/>
            <a:ext cx="9115524" cy="5159521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317673" y="2208810"/>
            <a:ext cx="1805049" cy="771896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79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6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490"/>
            <a:ext cx="9127105" cy="5152941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127668" y="2802577"/>
            <a:ext cx="2127285" cy="795646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08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7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5463"/>
            <a:ext cx="9144000" cy="519442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127668" y="2173926"/>
            <a:ext cx="2127285" cy="795646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633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8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905"/>
            <a:ext cx="9094839" cy="517135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127668" y="1485157"/>
            <a:ext cx="2127285" cy="795646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90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9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324"/>
            <a:ext cx="9029283" cy="513408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997039" y="3432711"/>
            <a:ext cx="2127285" cy="795646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234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Julie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626</TotalTime>
  <Words>154</Words>
  <Application>Microsoft Office PowerPoint</Application>
  <PresentationFormat>On-screen Show (16:9)</PresentationFormat>
  <Paragraphs>50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Helvetica Neue</vt:lpstr>
      <vt:lpstr>HP Simplified</vt:lpstr>
      <vt:lpstr>Montserrat ExtraBold</vt:lpstr>
      <vt:lpstr>Helvetica Neue Medium</vt:lpstr>
      <vt:lpstr>Montserrat Light</vt:lpstr>
      <vt:lpstr>Helvetica Light</vt:lpstr>
      <vt:lpstr>Juliet template</vt:lpstr>
      <vt:lpstr>Population Math Practice</vt:lpstr>
      <vt:lpstr>Practice</vt:lpstr>
      <vt:lpstr>Practice</vt:lpstr>
      <vt:lpstr>Practice #1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Scribble Notes</vt:lpstr>
      <vt:lpstr>Generalist and Specialist</vt:lpstr>
      <vt:lpstr>K-Selected r-Selected</vt:lpstr>
      <vt:lpstr>Survivorship Curves</vt:lpstr>
      <vt:lpstr>Carrying Capacity</vt:lpstr>
      <vt:lpstr>Explain how resource availability affects population growth</vt:lpstr>
      <vt:lpstr>Age Structure Diagrams</vt:lpstr>
      <vt:lpstr>PowerPoint Presentation</vt:lpstr>
      <vt:lpstr>THANK YOU!</vt:lpstr>
      <vt:lpstr>THANK YOU!</vt:lpstr>
    </vt:vector>
  </TitlesOfParts>
  <Manager/>
  <Company/>
  <LinksUpToDate>false</LinksUpToDate>
  <SharedDoc>false</SharedDoc>
  <HyperlinkBase>https://www.freepptbackgrounds.net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 PPT Backgrounds</dc:title>
  <dc:subject>Powerpoint and Google Slides</dc:subject>
  <dc:creator>Freepptbackgrounds.net</dc:creator>
  <cp:keywords>powerpoint, template, google, slide, backgrounds</cp:keywords>
  <dc:description>Download free Powerpoint Backgrounds and Templates</dc:description>
  <cp:lastModifiedBy>Collier, Randi</cp:lastModifiedBy>
  <cp:revision>47</cp:revision>
  <dcterms:modified xsi:type="dcterms:W3CDTF">2019-12-05T21:27:18Z</dcterms:modified>
  <cp:category>Powerpoint and Google Slide Templates</cp:category>
</cp:coreProperties>
</file>