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2/23/2016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Air Pollution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Multiple Choice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69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9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91273" y="1977381"/>
            <a:ext cx="7277878" cy="4375657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581407" y="5187820"/>
            <a:ext cx="438539" cy="363894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74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10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99184" y="2290932"/>
            <a:ext cx="7007289" cy="3940269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929813" y="5029200"/>
            <a:ext cx="438539" cy="363894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46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11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21903" y="2327173"/>
            <a:ext cx="7874856" cy="412028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730697" y="3892790"/>
            <a:ext cx="438539" cy="363894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45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12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5167" y="1960371"/>
            <a:ext cx="6381342" cy="430047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923559" y="4527271"/>
            <a:ext cx="438539" cy="363894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8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limatewarmingcentral.com/images/air_temp_vs_c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680" y="811764"/>
            <a:ext cx="9069355" cy="6046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109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31028" y="2093976"/>
            <a:ext cx="6011603" cy="3297334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405673" y="3965510"/>
            <a:ext cx="438539" cy="363894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93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4347" y="2202024"/>
            <a:ext cx="9802041" cy="3228392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544347" y="4749281"/>
            <a:ext cx="438539" cy="363894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6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11627" y="1955039"/>
            <a:ext cx="5504381" cy="3944806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546313" y="3633016"/>
            <a:ext cx="438539" cy="363894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23118" y="1716085"/>
            <a:ext cx="5763765" cy="4554086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023118" y="5728996"/>
            <a:ext cx="438539" cy="363894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49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25650" y="2397968"/>
            <a:ext cx="7016726" cy="4126188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125650" y="3629608"/>
            <a:ext cx="438539" cy="363894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7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31028" y="1771412"/>
            <a:ext cx="5654351" cy="4851573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331028" y="4610390"/>
            <a:ext cx="438539" cy="363894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96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01776" y="2093976"/>
            <a:ext cx="7785832" cy="4541736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869727" y="4574783"/>
            <a:ext cx="438539" cy="363894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1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8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41984" y="2005955"/>
            <a:ext cx="7389845" cy="4210238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469440" y="4366725"/>
            <a:ext cx="419878" cy="363894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0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2430</TotalTime>
  <Words>29</Words>
  <Application>Microsoft Office PowerPoint</Application>
  <PresentationFormat>Widescreen</PresentationFormat>
  <Paragraphs>14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Rockwell</vt:lpstr>
      <vt:lpstr>Rockwell Condensed</vt:lpstr>
      <vt:lpstr>Wingdings</vt:lpstr>
      <vt:lpstr>Wood Type</vt:lpstr>
      <vt:lpstr>Air Pollution review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 Pollution review</dc:title>
  <dc:creator>COLLIER, RANDI</dc:creator>
  <cp:lastModifiedBy>COLLIER, RANDI</cp:lastModifiedBy>
  <cp:revision>7</cp:revision>
  <dcterms:created xsi:type="dcterms:W3CDTF">2016-02-23T19:07:54Z</dcterms:created>
  <dcterms:modified xsi:type="dcterms:W3CDTF">2016-02-25T11:38:05Z</dcterms:modified>
</cp:coreProperties>
</file>