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4" r:id="rId12"/>
    <p:sldId id="277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F0E4-F8D9-4775-B591-8C3759903A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4410-370A-42C2-B9E2-A5E12E70E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3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F0E4-F8D9-4775-B591-8C3759903A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4410-370A-42C2-B9E2-A5E12E70E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4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F0E4-F8D9-4775-B591-8C3759903A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4410-370A-42C2-B9E2-A5E12E70E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4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F0E4-F8D9-4775-B591-8C3759903A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4410-370A-42C2-B9E2-A5E12E70E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7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F0E4-F8D9-4775-B591-8C3759903A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4410-370A-42C2-B9E2-A5E12E70E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8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F0E4-F8D9-4775-B591-8C3759903A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4410-370A-42C2-B9E2-A5E12E70E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4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F0E4-F8D9-4775-B591-8C3759903A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4410-370A-42C2-B9E2-A5E12E70E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4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F0E4-F8D9-4775-B591-8C3759903A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4410-370A-42C2-B9E2-A5E12E70E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5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F0E4-F8D9-4775-B591-8C3759903A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4410-370A-42C2-B9E2-A5E12E70E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44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F0E4-F8D9-4775-B591-8C3759903A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4410-370A-42C2-B9E2-A5E12E70E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6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F0E4-F8D9-4775-B591-8C3759903A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4410-370A-42C2-B9E2-A5E12E70E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4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F0E4-F8D9-4775-B591-8C3759903AC8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4410-370A-42C2-B9E2-A5E12E70E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9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Air Poll &amp; Photochemical Smog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Multiple Choice &amp; FRQ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08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98" y="938560"/>
            <a:ext cx="11995902" cy="490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430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568" y="681082"/>
            <a:ext cx="11093579" cy="565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50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821" y="898358"/>
            <a:ext cx="11372790" cy="526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71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27" y="209442"/>
            <a:ext cx="10892589" cy="64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9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685" y="328941"/>
            <a:ext cx="10947829" cy="9383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1916" y="1267326"/>
            <a:ext cx="9609220" cy="524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96" y="320340"/>
            <a:ext cx="11641610" cy="12517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878" y="1742072"/>
            <a:ext cx="9484170" cy="470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77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313" y="267702"/>
            <a:ext cx="11851872" cy="183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4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950" y="465222"/>
            <a:ext cx="8882686" cy="616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53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347" y="339969"/>
            <a:ext cx="5563101" cy="615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56" y="786063"/>
            <a:ext cx="11458508" cy="535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4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1"/>
            <a:ext cx="11980876" cy="421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90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0225"/>
            <a:ext cx="12356181" cy="12898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925" y="1640053"/>
            <a:ext cx="10554329" cy="482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07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5011"/>
            <a:ext cx="12018701" cy="598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9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4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297" y="997527"/>
            <a:ext cx="10505910" cy="508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96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60421"/>
            <a:ext cx="6179160" cy="645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79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262" y="1138990"/>
            <a:ext cx="11852287" cy="449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223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aghouse fil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248" y="576617"/>
            <a:ext cx="7705057" cy="577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99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221" y="1234103"/>
            <a:ext cx="11597579" cy="465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1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electrostatic precipita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363" y="399195"/>
            <a:ext cx="8956341" cy="604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576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1908"/>
            <a:ext cx="11630526" cy="537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79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</Words>
  <Application>Microsoft Office PowerPoint</Application>
  <PresentationFormat>Widescreen</PresentationFormat>
  <Paragraphs>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Intro to Air Poll &amp; Photochemical Smog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Air Poll &amp; Photochemical Smog</dc:title>
  <dc:creator>Collier, Randi</dc:creator>
  <cp:lastModifiedBy>Collier, Randi</cp:lastModifiedBy>
  <cp:revision>5</cp:revision>
  <dcterms:created xsi:type="dcterms:W3CDTF">2020-03-19T13:29:12Z</dcterms:created>
  <dcterms:modified xsi:type="dcterms:W3CDTF">2020-03-19T13:58:53Z</dcterms:modified>
</cp:coreProperties>
</file>