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263" r:id="rId3"/>
    <p:sldId id="257" r:id="rId4"/>
    <p:sldId id="258" r:id="rId5"/>
    <p:sldId id="259" r:id="rId6"/>
    <p:sldId id="260" r:id="rId7"/>
    <p:sldId id="261" r:id="rId8"/>
    <p:sldId id="262" r:id="rId9"/>
  </p:sldIdLst>
  <p:sldSz cx="9144000" cy="5143500" type="screen16x9"/>
  <p:notesSz cx="6858000" cy="9144000"/>
  <p:embeddedFontLst>
    <p:embeddedFont>
      <p:font typeface="Museo For Dell" panose="02000000000000000000" pitchFamily="2" charset="0"/>
      <p:regular r:id="rId11"/>
      <p:bold r:id="rId12"/>
    </p:embeddedFont>
    <p:embeddedFont>
      <p:font typeface="Questrial" panose="020B0604020202020204" charset="0"/>
      <p:regular r:id="rId13"/>
    </p:embeddedFont>
    <p:embeddedFont>
      <p:font typeface="Trebuchet MS" panose="020B0603020202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lvl="0">
              <a:spcBef>
                <a:spcPts val="0"/>
              </a:spcBef>
              <a:buNone/>
            </a:pPr>
            <a:endParaRPr/>
          </a:p>
        </p:txBody>
      </p:sp>
      <p:sp>
        <p:nvSpPr>
          <p:cNvPr id="10" name="Shape 10"/>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11" name="Shape 11"/>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lvl="0">
              <a:spcBef>
                <a:spcPts val="0"/>
              </a:spcBef>
              <a:buNone/>
            </a:pPr>
            <a:endParaRPr/>
          </a:p>
        </p:txBody>
      </p:sp>
      <p:sp>
        <p:nvSpPr>
          <p:cNvPr id="12" name="Shape 12"/>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3" name="Shape 13"/>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4" name="Shape 14"/>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lvl="0" algn="r">
              <a:spcBef>
                <a:spcPts val="0"/>
              </a:spcBef>
              <a:buClr>
                <a:schemeClr val="lt1"/>
              </a:buClr>
              <a:buSzPct val="100000"/>
              <a:defRPr sz="4800">
                <a:solidFill>
                  <a:schemeClr val="lt1"/>
                </a:solidFill>
              </a:defRPr>
            </a:lvl1pPr>
            <a:lvl2pPr lvl="1" algn="r">
              <a:spcBef>
                <a:spcPts val="0"/>
              </a:spcBef>
              <a:buClr>
                <a:schemeClr val="lt1"/>
              </a:buClr>
              <a:buSzPct val="100000"/>
              <a:defRPr sz="4800">
                <a:solidFill>
                  <a:schemeClr val="lt1"/>
                </a:solidFill>
              </a:defRPr>
            </a:lvl2pPr>
            <a:lvl3pPr lvl="2" algn="r">
              <a:spcBef>
                <a:spcPts val="0"/>
              </a:spcBef>
              <a:buClr>
                <a:schemeClr val="lt1"/>
              </a:buClr>
              <a:buSzPct val="100000"/>
              <a:defRPr sz="4800">
                <a:solidFill>
                  <a:schemeClr val="lt1"/>
                </a:solidFill>
              </a:defRPr>
            </a:lvl3pPr>
            <a:lvl4pPr lvl="3" algn="r">
              <a:spcBef>
                <a:spcPts val="0"/>
              </a:spcBef>
              <a:buClr>
                <a:schemeClr val="lt1"/>
              </a:buClr>
              <a:buSzPct val="100000"/>
              <a:defRPr sz="4800">
                <a:solidFill>
                  <a:schemeClr val="lt1"/>
                </a:solidFill>
              </a:defRPr>
            </a:lvl4pPr>
            <a:lvl5pPr lvl="4" algn="r">
              <a:spcBef>
                <a:spcPts val="0"/>
              </a:spcBef>
              <a:buClr>
                <a:schemeClr val="lt1"/>
              </a:buClr>
              <a:buSzPct val="100000"/>
              <a:defRPr sz="4800">
                <a:solidFill>
                  <a:schemeClr val="lt1"/>
                </a:solidFill>
              </a:defRPr>
            </a:lvl5pPr>
            <a:lvl6pPr lvl="5" algn="r">
              <a:spcBef>
                <a:spcPts val="0"/>
              </a:spcBef>
              <a:buClr>
                <a:schemeClr val="lt1"/>
              </a:buClr>
              <a:buSzPct val="100000"/>
              <a:defRPr sz="4800">
                <a:solidFill>
                  <a:schemeClr val="lt1"/>
                </a:solidFill>
              </a:defRPr>
            </a:lvl6pPr>
            <a:lvl7pPr lvl="6" algn="r">
              <a:spcBef>
                <a:spcPts val="0"/>
              </a:spcBef>
              <a:buClr>
                <a:schemeClr val="lt1"/>
              </a:buClr>
              <a:buSzPct val="100000"/>
              <a:defRPr sz="4800">
                <a:solidFill>
                  <a:schemeClr val="lt1"/>
                </a:solidFill>
              </a:defRPr>
            </a:lvl7pPr>
            <a:lvl8pPr lvl="7" algn="r">
              <a:spcBef>
                <a:spcPts val="0"/>
              </a:spcBef>
              <a:buClr>
                <a:schemeClr val="lt1"/>
              </a:buClr>
              <a:buSzPct val="100000"/>
              <a:defRPr sz="4800">
                <a:solidFill>
                  <a:schemeClr val="lt1"/>
                </a:solidFill>
              </a:defRPr>
            </a:lvl8pPr>
            <a:lvl9pPr lvl="8" algn="r">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lvl="0" algn="r">
              <a:spcBef>
                <a:spcPts val="0"/>
              </a:spcBef>
              <a:buClr>
                <a:schemeClr val="lt1"/>
              </a:buClr>
              <a:buSzPct val="100000"/>
              <a:buNone/>
              <a:defRPr sz="2400">
                <a:solidFill>
                  <a:schemeClr val="lt1"/>
                </a:solidFill>
              </a:defRPr>
            </a:lvl1pPr>
            <a:lvl2pPr lvl="1" algn="r">
              <a:spcBef>
                <a:spcPts val="0"/>
              </a:spcBef>
              <a:buClr>
                <a:schemeClr val="lt1"/>
              </a:buClr>
              <a:buSzPct val="100000"/>
              <a:buNone/>
              <a:defRPr sz="2400">
                <a:solidFill>
                  <a:schemeClr val="lt1"/>
                </a:solidFill>
              </a:defRPr>
            </a:lvl2pPr>
            <a:lvl3pPr lvl="2" algn="r">
              <a:spcBef>
                <a:spcPts val="0"/>
              </a:spcBef>
              <a:buClr>
                <a:schemeClr val="lt1"/>
              </a:buClr>
              <a:buNone/>
              <a:defRPr>
                <a:solidFill>
                  <a:schemeClr val="lt1"/>
                </a:solidFill>
              </a:defRPr>
            </a:lvl3pPr>
            <a:lvl4pPr lvl="3" algn="r">
              <a:spcBef>
                <a:spcPts val="0"/>
              </a:spcBef>
              <a:buClr>
                <a:schemeClr val="lt1"/>
              </a:buClr>
              <a:buSzPct val="100000"/>
              <a:buNone/>
              <a:defRPr sz="2400">
                <a:solidFill>
                  <a:schemeClr val="lt1"/>
                </a:solidFill>
              </a:defRPr>
            </a:lvl4pPr>
            <a:lvl5pPr lvl="4" algn="r">
              <a:spcBef>
                <a:spcPts val="0"/>
              </a:spcBef>
              <a:buClr>
                <a:schemeClr val="lt1"/>
              </a:buClr>
              <a:buSzPct val="100000"/>
              <a:buNone/>
              <a:defRPr sz="2400">
                <a:solidFill>
                  <a:schemeClr val="lt1"/>
                </a:solidFill>
              </a:defRPr>
            </a:lvl5pPr>
            <a:lvl6pPr lvl="5" algn="r">
              <a:spcBef>
                <a:spcPts val="0"/>
              </a:spcBef>
              <a:buClr>
                <a:schemeClr val="lt1"/>
              </a:buClr>
              <a:buSzPct val="100000"/>
              <a:buNone/>
              <a:defRPr sz="2400">
                <a:solidFill>
                  <a:schemeClr val="lt1"/>
                </a:solidFill>
              </a:defRPr>
            </a:lvl6pPr>
            <a:lvl7pPr lvl="6" algn="r">
              <a:spcBef>
                <a:spcPts val="0"/>
              </a:spcBef>
              <a:buClr>
                <a:schemeClr val="lt1"/>
              </a:buClr>
              <a:buSzPct val="100000"/>
              <a:buNone/>
              <a:defRPr sz="2400">
                <a:solidFill>
                  <a:schemeClr val="lt1"/>
                </a:solidFill>
              </a:defRPr>
            </a:lvl7pPr>
            <a:lvl8pPr lvl="7" algn="r">
              <a:spcBef>
                <a:spcPts val="0"/>
              </a:spcBef>
              <a:buClr>
                <a:schemeClr val="lt1"/>
              </a:buClr>
              <a:buSzPct val="100000"/>
              <a:buNone/>
              <a:defRPr sz="2400">
                <a:solidFill>
                  <a:schemeClr val="lt1"/>
                </a:solidFill>
              </a:defRPr>
            </a:lvl8pPr>
            <a:lvl9pPr lvl="8"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4" name="Shape 24"/>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5" name="Shape 25"/>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lvl="0">
              <a:spcBef>
                <a:spcPts val="0"/>
              </a:spcBef>
              <a:buNone/>
            </a:pPr>
            <a:endParaRPr/>
          </a:p>
        </p:txBody>
      </p:sp>
      <p:sp>
        <p:nvSpPr>
          <p:cNvPr id="26" name="Shape 26"/>
          <p:cNvSpPr txBox="1">
            <a:spLocks noGrp="1"/>
          </p:cNvSpPr>
          <p:nvPr>
            <p:ph type="title"/>
          </p:nvPr>
        </p:nvSpPr>
        <p:spPr>
          <a:xfrm>
            <a:off x="457200" y="205978"/>
            <a:ext cx="8229600" cy="994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28" name="Shape 28"/>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31" name="Shape 31"/>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32" name="Shape 32"/>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lvl="0">
              <a:spcBef>
                <a:spcPts val="0"/>
              </a:spcBef>
              <a:buNone/>
            </a:pPr>
            <a:endParaRPr/>
          </a:p>
        </p:txBody>
      </p:sp>
      <p:sp>
        <p:nvSpPr>
          <p:cNvPr id="33" name="Shape 33"/>
          <p:cNvSpPr txBox="1">
            <a:spLocks noGrp="1"/>
          </p:cNvSpPr>
          <p:nvPr>
            <p:ph type="title"/>
          </p:nvPr>
        </p:nvSpPr>
        <p:spPr>
          <a:xfrm>
            <a:off x="457200" y="205978"/>
            <a:ext cx="8229600" cy="994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34"/>
        <p:cNvGrpSpPr/>
        <p:nvPr/>
      </p:nvGrpSpPr>
      <p:grpSpPr>
        <a:xfrm>
          <a:off x="0" y="0"/>
          <a:ext cx="0" cy="0"/>
          <a:chOff x="0" y="0"/>
          <a:chExt cx="0" cy="0"/>
        </a:xfrm>
      </p:grpSpPr>
      <p:grpSp>
        <p:nvGrpSpPr>
          <p:cNvPr id="35" name="Shape 35"/>
          <p:cNvGrpSpPr/>
          <p:nvPr/>
        </p:nvGrpSpPr>
        <p:grpSpPr>
          <a:xfrm>
            <a:off x="-6264" y="3700039"/>
            <a:ext cx="9150267" cy="2325488"/>
            <a:chOff x="-6264" y="4933386"/>
            <a:chExt cx="9150267" cy="3100650"/>
          </a:xfrm>
        </p:grpSpPr>
        <p:sp>
          <p:nvSpPr>
            <p:cNvPr id="36" name="Shape 36"/>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lvl="0">
                <a:spcBef>
                  <a:spcPts val="0"/>
                </a:spcBef>
                <a:buNone/>
              </a:pPr>
              <a:endParaRPr/>
            </a:p>
          </p:txBody>
        </p:sp>
        <p:sp>
          <p:nvSpPr>
            <p:cNvPr id="37" name="Shape 37"/>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38" name="Shape 38"/>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lvl="0">
                <a:spcBef>
                  <a:spcPts val="0"/>
                </a:spcBef>
                <a:buNone/>
              </a:pPr>
              <a:endParaRPr/>
            </a:p>
          </p:txBody>
        </p:sp>
      </p:grpSp>
      <p:sp>
        <p:nvSpPr>
          <p:cNvPr id="39" name="Shape 39"/>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lvl="0" algn="ctr">
              <a:spcBef>
                <a:spcPts val="0"/>
              </a:spcBef>
              <a:buSzPct val="100000"/>
              <a:buNone/>
              <a:defRPr sz="24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6479" y="205221"/>
            <a:ext cx="8218079" cy="853289"/>
          </a:xfrm>
          <a:prstGeom prst="rect">
            <a:avLst/>
          </a:prstGeom>
          <a:noFill/>
          <a:ln>
            <a:noFill/>
          </a:ln>
        </p:spPr>
        <p:txBody>
          <a:bodyPr lIns="76025" tIns="76025" rIns="76025" bIns="76025" anchor="ctr" anchorCtr="0"/>
          <a:lstStyle>
            <a:lvl1pPr lvl="0" algn="ctr" rtl="0">
              <a:lnSpc>
                <a:spcPct val="75000"/>
              </a:lnSpc>
              <a:spcBef>
                <a:spcPts val="0"/>
              </a:spcBef>
              <a:spcAft>
                <a:spcPts val="0"/>
              </a:spcAft>
              <a:buSzPct val="100000"/>
              <a:defRPr sz="1200"/>
            </a:lvl1pPr>
            <a:lvl2pPr lvl="1" algn="ctr" rtl="0">
              <a:lnSpc>
                <a:spcPct val="75000"/>
              </a:lnSpc>
              <a:spcBef>
                <a:spcPts val="0"/>
              </a:spcBef>
              <a:spcAft>
                <a:spcPts val="0"/>
              </a:spcAft>
              <a:buSzPct val="100000"/>
              <a:defRPr sz="1200"/>
            </a:lvl2pPr>
            <a:lvl3pPr lvl="2" algn="ctr" rtl="0">
              <a:lnSpc>
                <a:spcPct val="75000"/>
              </a:lnSpc>
              <a:spcBef>
                <a:spcPts val="0"/>
              </a:spcBef>
              <a:spcAft>
                <a:spcPts val="0"/>
              </a:spcAft>
              <a:buSzPct val="100000"/>
              <a:defRPr sz="1200"/>
            </a:lvl3pPr>
            <a:lvl4pPr lvl="3" algn="ctr" rtl="0">
              <a:lnSpc>
                <a:spcPct val="75000"/>
              </a:lnSpc>
              <a:spcBef>
                <a:spcPts val="0"/>
              </a:spcBef>
              <a:spcAft>
                <a:spcPts val="0"/>
              </a:spcAft>
              <a:buSzPct val="100000"/>
              <a:defRPr sz="1200"/>
            </a:lvl4pPr>
            <a:lvl5pPr lvl="4" algn="ctr" rtl="0">
              <a:lnSpc>
                <a:spcPct val="75000"/>
              </a:lnSpc>
              <a:spcBef>
                <a:spcPts val="0"/>
              </a:spcBef>
              <a:spcAft>
                <a:spcPts val="0"/>
              </a:spcAft>
              <a:buSzPct val="100000"/>
              <a:defRPr sz="1200"/>
            </a:lvl5pPr>
            <a:lvl6pPr marL="381000" lvl="5" algn="l" rtl="0">
              <a:spcBef>
                <a:spcPts val="0"/>
              </a:spcBef>
              <a:spcAft>
                <a:spcPts val="0"/>
              </a:spcAft>
              <a:buSzPct val="100000"/>
              <a:defRPr sz="1200"/>
            </a:lvl6pPr>
            <a:lvl7pPr marL="762000" lvl="6" algn="l" rtl="0">
              <a:spcBef>
                <a:spcPts val="0"/>
              </a:spcBef>
              <a:spcAft>
                <a:spcPts val="0"/>
              </a:spcAft>
              <a:buSzPct val="100000"/>
              <a:defRPr sz="1200"/>
            </a:lvl7pPr>
            <a:lvl8pPr marL="1143000" lvl="7" algn="l" rtl="0">
              <a:spcBef>
                <a:spcPts val="0"/>
              </a:spcBef>
              <a:spcAft>
                <a:spcPts val="0"/>
              </a:spcAft>
              <a:buSzPct val="100000"/>
              <a:defRPr sz="1200"/>
            </a:lvl8pPr>
            <a:lvl9pPr marL="1524000" lvl="8" algn="l" rtl="0">
              <a:spcBef>
                <a:spcPts val="0"/>
              </a:spcBef>
              <a:spcAft>
                <a:spcPts val="0"/>
              </a:spcAft>
              <a:buSzPct val="100000"/>
              <a:defRPr sz="1200"/>
            </a:lvl9pPr>
          </a:lstStyle>
          <a:p>
            <a:endParaRPr/>
          </a:p>
        </p:txBody>
      </p:sp>
      <p:sp>
        <p:nvSpPr>
          <p:cNvPr id="43" name="Shape 43"/>
          <p:cNvSpPr txBox="1">
            <a:spLocks noGrp="1"/>
          </p:cNvSpPr>
          <p:nvPr>
            <p:ph type="body" idx="1"/>
          </p:nvPr>
        </p:nvSpPr>
        <p:spPr>
          <a:xfrm>
            <a:off x="456479" y="1203246"/>
            <a:ext cx="8218079" cy="3393716"/>
          </a:xfrm>
          <a:prstGeom prst="rect">
            <a:avLst/>
          </a:prstGeom>
          <a:noFill/>
          <a:ln>
            <a:noFill/>
          </a:ln>
        </p:spPr>
        <p:txBody>
          <a:bodyPr lIns="76025" tIns="76025" rIns="76025" bIns="76025" anchor="t" anchorCtr="0"/>
          <a:lstStyle>
            <a:lvl1pPr marL="355600" lvl="0" indent="-190500" algn="l" rtl="0">
              <a:lnSpc>
                <a:spcPct val="75000"/>
              </a:lnSpc>
              <a:spcBef>
                <a:spcPts val="0"/>
              </a:spcBef>
              <a:spcAft>
                <a:spcPts val="1200"/>
              </a:spcAft>
              <a:buClr>
                <a:srgbClr val="000000"/>
              </a:buClr>
              <a:buSzPct val="100000"/>
              <a:buFont typeface="Arial"/>
              <a:buChar char="●"/>
              <a:defRPr sz="1200"/>
            </a:lvl1pPr>
            <a:lvl2pPr marL="711200" lvl="1" indent="-139700" algn="l" rtl="0">
              <a:lnSpc>
                <a:spcPct val="75000"/>
              </a:lnSpc>
              <a:spcBef>
                <a:spcPts val="0"/>
              </a:spcBef>
              <a:spcAft>
                <a:spcPts val="900"/>
              </a:spcAft>
              <a:buClr>
                <a:srgbClr val="000000"/>
              </a:buClr>
              <a:buSzPct val="100000"/>
              <a:buFont typeface="Arial"/>
              <a:buChar char="−"/>
              <a:defRPr sz="1200"/>
            </a:lvl2pPr>
            <a:lvl3pPr marL="1066800" lvl="2" indent="-127000" algn="l" rtl="0">
              <a:lnSpc>
                <a:spcPct val="75000"/>
              </a:lnSpc>
              <a:spcBef>
                <a:spcPts val="0"/>
              </a:spcBef>
              <a:spcAft>
                <a:spcPts val="700"/>
              </a:spcAft>
              <a:buClr>
                <a:srgbClr val="000000"/>
              </a:buClr>
              <a:buSzPct val="100000"/>
              <a:buFont typeface="Arial"/>
              <a:buChar char="●"/>
              <a:defRPr sz="1200"/>
            </a:lvl3pPr>
            <a:lvl4pPr marL="1422400" lvl="3" indent="-88900" algn="l" rtl="0">
              <a:lnSpc>
                <a:spcPct val="75000"/>
              </a:lnSpc>
              <a:spcBef>
                <a:spcPts val="0"/>
              </a:spcBef>
              <a:spcAft>
                <a:spcPts val="500"/>
              </a:spcAft>
              <a:buClr>
                <a:srgbClr val="000000"/>
              </a:buClr>
              <a:buSzPct val="100000"/>
              <a:buFont typeface="Arial"/>
              <a:buChar char="−"/>
              <a:defRPr sz="1200"/>
            </a:lvl4pPr>
            <a:lvl5pPr marL="1790700" lvl="4" indent="-139700" algn="l" rtl="0">
              <a:lnSpc>
                <a:spcPct val="75000"/>
              </a:lnSpc>
              <a:spcBef>
                <a:spcPts val="0"/>
              </a:spcBef>
              <a:spcAft>
                <a:spcPts val="200"/>
              </a:spcAft>
              <a:buClr>
                <a:srgbClr val="000000"/>
              </a:buClr>
              <a:buSzPct val="100000"/>
              <a:buFont typeface="Arial"/>
              <a:buChar char="●"/>
              <a:defRPr sz="1200"/>
            </a:lvl5pPr>
            <a:lvl6pPr marL="2171700" lvl="5" indent="-139700" algn="l" rtl="0">
              <a:lnSpc>
                <a:spcPct val="75000"/>
              </a:lnSpc>
              <a:spcBef>
                <a:spcPts val="0"/>
              </a:spcBef>
              <a:spcAft>
                <a:spcPts val="200"/>
              </a:spcAft>
              <a:buClr>
                <a:srgbClr val="000000"/>
              </a:buClr>
              <a:buSzPct val="100000"/>
              <a:buFont typeface="Arial"/>
              <a:buChar char="●"/>
              <a:defRPr sz="1200"/>
            </a:lvl6pPr>
            <a:lvl7pPr marL="2552700" lvl="6" indent="-139700" algn="l" rtl="0">
              <a:lnSpc>
                <a:spcPct val="75000"/>
              </a:lnSpc>
              <a:spcBef>
                <a:spcPts val="0"/>
              </a:spcBef>
              <a:spcAft>
                <a:spcPts val="200"/>
              </a:spcAft>
              <a:buClr>
                <a:srgbClr val="000000"/>
              </a:buClr>
              <a:buSzPct val="100000"/>
              <a:buFont typeface="Arial"/>
              <a:buChar char="●"/>
              <a:defRPr sz="1200"/>
            </a:lvl7pPr>
            <a:lvl8pPr marL="2921000" lvl="7" indent="-127000" algn="l" rtl="0">
              <a:lnSpc>
                <a:spcPct val="75000"/>
              </a:lnSpc>
              <a:spcBef>
                <a:spcPts val="0"/>
              </a:spcBef>
              <a:spcAft>
                <a:spcPts val="200"/>
              </a:spcAft>
              <a:buClr>
                <a:srgbClr val="000000"/>
              </a:buClr>
              <a:buSzPct val="100000"/>
              <a:buFont typeface="Arial"/>
              <a:buChar char="●"/>
              <a:defRPr sz="1200"/>
            </a:lvl8pPr>
            <a:lvl9pPr marL="3302000" lvl="8" indent="-127000" algn="l" rtl="0">
              <a:lnSpc>
                <a:spcPct val="75000"/>
              </a:lnSpc>
              <a:spcBef>
                <a:spcPts val="0"/>
              </a:spcBef>
              <a:spcAft>
                <a:spcPts val="200"/>
              </a:spcAft>
              <a:buClr>
                <a:srgbClr val="000000"/>
              </a:buClr>
              <a:buSzPct val="100000"/>
              <a:buFont typeface="Arial"/>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6480" y="205221"/>
            <a:ext cx="8228159" cy="857610"/>
          </a:xfrm>
          <a:prstGeom prst="rect">
            <a:avLst/>
          </a:prstGeom>
          <a:noFill/>
          <a:ln>
            <a:noFill/>
          </a:ln>
        </p:spPr>
        <p:txBody>
          <a:bodyPr lIns="76025" tIns="76025" rIns="76025" bIns="76025" anchor="ctr" anchorCtr="0"/>
          <a:lstStyle>
            <a:lvl1pPr lvl="0" algn="ctr" rtl="0">
              <a:lnSpc>
                <a:spcPct val="93000"/>
              </a:lnSpc>
              <a:spcBef>
                <a:spcPts val="0"/>
              </a:spcBef>
              <a:spcAft>
                <a:spcPts val="0"/>
              </a:spcAft>
              <a:buSzPct val="100000"/>
              <a:defRPr sz="1200"/>
            </a:lvl1pPr>
            <a:lvl2pPr lvl="1" algn="ctr" rtl="0">
              <a:lnSpc>
                <a:spcPct val="93000"/>
              </a:lnSpc>
              <a:spcBef>
                <a:spcPts val="0"/>
              </a:spcBef>
              <a:spcAft>
                <a:spcPts val="0"/>
              </a:spcAft>
              <a:buSzPct val="100000"/>
              <a:defRPr sz="1200"/>
            </a:lvl2pPr>
            <a:lvl3pPr lvl="2" algn="ctr" rtl="0">
              <a:lnSpc>
                <a:spcPct val="93000"/>
              </a:lnSpc>
              <a:spcBef>
                <a:spcPts val="0"/>
              </a:spcBef>
              <a:spcAft>
                <a:spcPts val="0"/>
              </a:spcAft>
              <a:buSzPct val="100000"/>
              <a:defRPr sz="1200"/>
            </a:lvl3pPr>
            <a:lvl4pPr lvl="3" algn="ctr" rtl="0">
              <a:lnSpc>
                <a:spcPct val="93000"/>
              </a:lnSpc>
              <a:spcBef>
                <a:spcPts val="0"/>
              </a:spcBef>
              <a:spcAft>
                <a:spcPts val="0"/>
              </a:spcAft>
              <a:buSzPct val="100000"/>
              <a:defRPr sz="1200"/>
            </a:lvl4pPr>
            <a:lvl5pPr lvl="4" algn="ctr" rtl="0">
              <a:lnSpc>
                <a:spcPct val="93000"/>
              </a:lnSpc>
              <a:spcBef>
                <a:spcPts val="0"/>
              </a:spcBef>
              <a:spcAft>
                <a:spcPts val="0"/>
              </a:spcAft>
              <a:buSzPct val="100000"/>
              <a:defRPr sz="1200"/>
            </a:lvl5pPr>
            <a:lvl6pPr marL="1282700" lvl="5" indent="-190500" algn="ctr" rtl="0">
              <a:lnSpc>
                <a:spcPct val="93000"/>
              </a:lnSpc>
              <a:spcBef>
                <a:spcPts val="0"/>
              </a:spcBef>
              <a:spcAft>
                <a:spcPts val="0"/>
              </a:spcAft>
              <a:buSzPct val="100000"/>
              <a:defRPr sz="1200"/>
            </a:lvl6pPr>
            <a:lvl7pPr marL="1663700" lvl="6" indent="-190500" algn="ctr" rtl="0">
              <a:lnSpc>
                <a:spcPct val="93000"/>
              </a:lnSpc>
              <a:spcBef>
                <a:spcPts val="0"/>
              </a:spcBef>
              <a:spcAft>
                <a:spcPts val="0"/>
              </a:spcAft>
              <a:buSzPct val="100000"/>
              <a:defRPr sz="1200"/>
            </a:lvl7pPr>
            <a:lvl8pPr marL="2032000" lvl="7" indent="-177800" algn="ctr" rtl="0">
              <a:lnSpc>
                <a:spcPct val="93000"/>
              </a:lnSpc>
              <a:spcBef>
                <a:spcPts val="0"/>
              </a:spcBef>
              <a:spcAft>
                <a:spcPts val="0"/>
              </a:spcAft>
              <a:buSzPct val="100000"/>
              <a:defRPr sz="1200"/>
            </a:lvl8pPr>
            <a:lvl9pPr marL="2413000" lvl="8" indent="-177800" algn="ctr" rtl="0">
              <a:lnSpc>
                <a:spcPct val="93000"/>
              </a:lnSpc>
              <a:spcBef>
                <a:spcPts val="0"/>
              </a:spcBef>
              <a:spcAft>
                <a:spcPts val="0"/>
              </a:spcAft>
              <a:buSzPct val="100000"/>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8359"/>
            <a:ext cx="8229600" cy="8574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 name="Shape 48"/>
          <p:cNvSpPr>
            <a:spLocks noGrp="1"/>
          </p:cNvSpPr>
          <p:nvPr>
            <p:ph type="clipArt" idx="2"/>
          </p:nvPr>
        </p:nvSpPr>
        <p:spPr>
          <a:xfrm>
            <a:off x="457200" y="1200150"/>
            <a:ext cx="4038599" cy="3398099"/>
          </a:xfrm>
          <a:prstGeom prst="rect">
            <a:avLst/>
          </a:prstGeom>
          <a:noFill/>
          <a:ln>
            <a:noFill/>
          </a:ln>
        </p:spPr>
      </p:sp>
      <p:sp>
        <p:nvSpPr>
          <p:cNvPr id="49" name="Shape 49"/>
          <p:cNvSpPr txBox="1">
            <a:spLocks noGrp="1"/>
          </p:cNvSpPr>
          <p:nvPr>
            <p:ph type="body" idx="1"/>
          </p:nvPr>
        </p:nvSpPr>
        <p:spPr>
          <a:xfrm>
            <a:off x="4648200" y="1200150"/>
            <a:ext cx="4038599" cy="3398099"/>
          </a:xfrm>
          <a:prstGeom prst="rect">
            <a:avLst/>
          </a:prstGeom>
          <a:noFill/>
          <a:ln>
            <a:noFill/>
          </a:ln>
        </p:spPr>
        <p:txBody>
          <a:bodyPr lIns="91425" tIns="91425" rIns="91425" bIns="91425" anchor="t" anchorCtr="0"/>
          <a:lstStyle>
            <a:lvl1pPr marL="342900" lvl="0" indent="-163576" algn="l" rtl="0">
              <a:spcBef>
                <a:spcPts val="480"/>
              </a:spcBef>
              <a:buClr>
                <a:schemeClr val="accent1"/>
              </a:buClr>
              <a:buFont typeface="Questrial"/>
              <a:buChar char="○"/>
              <a:defRPr/>
            </a:lvl1pPr>
            <a:lvl2pPr marL="640080" lvl="1" indent="-178308" algn="l" rtl="0">
              <a:spcBef>
                <a:spcPts val="440"/>
              </a:spcBef>
              <a:buClr>
                <a:schemeClr val="accent1"/>
              </a:buClr>
              <a:buFont typeface="Questrial"/>
              <a:buChar char="○"/>
              <a:defRPr/>
            </a:lvl2pPr>
            <a:lvl3pPr marL="914400" lvl="2" indent="-132080" algn="l" rtl="0">
              <a:spcBef>
                <a:spcPts val="400"/>
              </a:spcBef>
              <a:buClr>
                <a:schemeClr val="accent1"/>
              </a:buClr>
              <a:buFont typeface="Questrial"/>
              <a:buChar char="○"/>
              <a:defRPr/>
            </a:lvl3pPr>
            <a:lvl4pPr marL="1124712" lvl="3" indent="-148844" algn="l" rtl="0">
              <a:spcBef>
                <a:spcPts val="360"/>
              </a:spcBef>
              <a:buClr>
                <a:schemeClr val="accent1"/>
              </a:buClr>
              <a:buFont typeface="Questrial"/>
              <a:buChar char="○"/>
              <a:defRPr/>
            </a:lvl4pPr>
            <a:lvl5pPr marL="1325880" lvl="4" indent="-156464" algn="l" rtl="0">
              <a:spcBef>
                <a:spcPts val="320"/>
              </a:spcBef>
              <a:buClr>
                <a:schemeClr val="accent1"/>
              </a:buClr>
              <a:buFont typeface="Questrial"/>
              <a:buChar char="○"/>
              <a:defRPr/>
            </a:lvl5pPr>
            <a:lvl6pPr marL="1517904" lvl="5" indent="-167639" algn="l" rtl="0">
              <a:spcBef>
                <a:spcPts val="280"/>
              </a:spcBef>
              <a:buClr>
                <a:schemeClr val="accent1"/>
              </a:buClr>
              <a:buFont typeface="Questrial"/>
              <a:buChar char="○"/>
              <a:defRPr/>
            </a:lvl6pPr>
            <a:lvl7pPr marL="1719072" lvl="6" indent="-165608" algn="l" rtl="0">
              <a:spcBef>
                <a:spcPts val="280"/>
              </a:spcBef>
              <a:buClr>
                <a:schemeClr val="accent1"/>
              </a:buClr>
              <a:buFont typeface="Questrial"/>
              <a:buChar char="○"/>
              <a:defRPr/>
            </a:lvl7pPr>
            <a:lvl8pPr marL="1920240" lvl="7" indent="-163575" algn="l" rtl="0">
              <a:spcBef>
                <a:spcPts val="280"/>
              </a:spcBef>
              <a:buClr>
                <a:schemeClr val="accent1"/>
              </a:buClr>
              <a:buFont typeface="Questrial"/>
              <a:buChar char="○"/>
              <a:defRPr/>
            </a:lvl8pPr>
            <a:lvl9pPr marL="2121408" lvl="8" indent="-161543" algn="l" rtl="0">
              <a:spcBef>
                <a:spcPts val="280"/>
              </a:spcBef>
              <a:buClr>
                <a:schemeClr val="accent1"/>
              </a:buClr>
              <a:buFont typeface="Questrial"/>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8359"/>
            <a:ext cx="8229600" cy="8574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body" idx="1"/>
          </p:nvPr>
        </p:nvSpPr>
        <p:spPr>
          <a:xfrm>
            <a:off x="457200" y="1200150"/>
            <a:ext cx="4038599" cy="3398099"/>
          </a:xfrm>
          <a:prstGeom prst="rect">
            <a:avLst/>
          </a:prstGeom>
          <a:noFill/>
          <a:ln>
            <a:noFill/>
          </a:ln>
        </p:spPr>
        <p:txBody>
          <a:bodyPr lIns="91425" tIns="91425" rIns="91425" bIns="91425" anchor="t" anchorCtr="0"/>
          <a:lstStyle>
            <a:lvl1pPr marL="342900" lvl="0" indent="-163576" algn="l" rtl="0">
              <a:spcBef>
                <a:spcPts val="480"/>
              </a:spcBef>
              <a:buClr>
                <a:schemeClr val="accent1"/>
              </a:buClr>
              <a:buFont typeface="Questrial"/>
              <a:buChar char="○"/>
              <a:defRPr/>
            </a:lvl1pPr>
            <a:lvl2pPr marL="640080" lvl="1" indent="-178308" algn="l" rtl="0">
              <a:spcBef>
                <a:spcPts val="440"/>
              </a:spcBef>
              <a:buClr>
                <a:schemeClr val="accent1"/>
              </a:buClr>
              <a:buFont typeface="Questrial"/>
              <a:buChar char="○"/>
              <a:defRPr/>
            </a:lvl2pPr>
            <a:lvl3pPr marL="914400" lvl="2" indent="-132080" algn="l" rtl="0">
              <a:spcBef>
                <a:spcPts val="400"/>
              </a:spcBef>
              <a:buClr>
                <a:schemeClr val="accent1"/>
              </a:buClr>
              <a:buFont typeface="Questrial"/>
              <a:buChar char="○"/>
              <a:defRPr/>
            </a:lvl3pPr>
            <a:lvl4pPr marL="1124712" lvl="3" indent="-148844" algn="l" rtl="0">
              <a:spcBef>
                <a:spcPts val="360"/>
              </a:spcBef>
              <a:buClr>
                <a:schemeClr val="accent1"/>
              </a:buClr>
              <a:buFont typeface="Questrial"/>
              <a:buChar char="○"/>
              <a:defRPr/>
            </a:lvl4pPr>
            <a:lvl5pPr marL="1325880" lvl="4" indent="-156464" algn="l" rtl="0">
              <a:spcBef>
                <a:spcPts val="320"/>
              </a:spcBef>
              <a:buClr>
                <a:schemeClr val="accent1"/>
              </a:buClr>
              <a:buFont typeface="Questrial"/>
              <a:buChar char="○"/>
              <a:defRPr/>
            </a:lvl5pPr>
            <a:lvl6pPr marL="1517904" lvl="5" indent="-167639" algn="l" rtl="0">
              <a:spcBef>
                <a:spcPts val="280"/>
              </a:spcBef>
              <a:buClr>
                <a:schemeClr val="accent1"/>
              </a:buClr>
              <a:buFont typeface="Questrial"/>
              <a:buChar char="○"/>
              <a:defRPr/>
            </a:lvl6pPr>
            <a:lvl7pPr marL="1719072" lvl="6" indent="-165608" algn="l" rtl="0">
              <a:spcBef>
                <a:spcPts val="280"/>
              </a:spcBef>
              <a:buClr>
                <a:schemeClr val="accent1"/>
              </a:buClr>
              <a:buFont typeface="Questrial"/>
              <a:buChar char="○"/>
              <a:defRPr/>
            </a:lvl7pPr>
            <a:lvl8pPr marL="1920240" lvl="7" indent="-163575" algn="l" rtl="0">
              <a:spcBef>
                <a:spcPts val="280"/>
              </a:spcBef>
              <a:buClr>
                <a:schemeClr val="accent1"/>
              </a:buClr>
              <a:buFont typeface="Questrial"/>
              <a:buChar char="○"/>
              <a:defRPr/>
            </a:lvl8pPr>
            <a:lvl9pPr marL="2121408" lvl="8" indent="-161543" algn="l" rtl="0">
              <a:spcBef>
                <a:spcPts val="280"/>
              </a:spcBef>
              <a:buClr>
                <a:schemeClr val="accent1"/>
              </a:buClr>
              <a:buFont typeface="Questrial"/>
              <a:buChar char="○"/>
              <a:defRPr/>
            </a:lvl9pPr>
          </a:lstStyle>
          <a:p>
            <a:endParaRPr/>
          </a:p>
        </p:txBody>
      </p:sp>
      <p:sp>
        <p:nvSpPr>
          <p:cNvPr id="53" name="Shape 53"/>
          <p:cNvSpPr>
            <a:spLocks noGrp="1"/>
          </p:cNvSpPr>
          <p:nvPr>
            <p:ph type="clipArt" idx="2"/>
          </p:nvPr>
        </p:nvSpPr>
        <p:spPr>
          <a:xfrm>
            <a:off x="4648200" y="1200150"/>
            <a:ext cx="4038599" cy="33980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wave">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lv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lvl="1">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lvl="2">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lvl="3">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lvl="4">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lvl="5">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lvl="6">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lvl="7">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lvl="8">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lvl="0">
              <a:spcBef>
                <a:spcPts val="0"/>
              </a:spcBef>
              <a:buClr>
                <a:schemeClr val="dk2"/>
              </a:buClr>
              <a:buSzPct val="100000"/>
              <a:buFont typeface="Trebuchet MS"/>
              <a:buChar char="●"/>
              <a:defRPr sz="3200">
                <a:solidFill>
                  <a:schemeClr val="dk2"/>
                </a:solidFill>
                <a:latin typeface="Trebuchet MS"/>
                <a:ea typeface="Trebuchet MS"/>
                <a:cs typeface="Trebuchet MS"/>
                <a:sym typeface="Trebuchet MS"/>
              </a:defRPr>
            </a:lvl1pPr>
            <a:lvl2pPr lvl="1">
              <a:spcBef>
                <a:spcPts val="560"/>
              </a:spcBef>
              <a:buClr>
                <a:schemeClr val="dk2"/>
              </a:buClr>
              <a:buSzPct val="100000"/>
              <a:buFont typeface="Trebuchet MS"/>
              <a:buChar char="○"/>
              <a:defRPr sz="2800">
                <a:solidFill>
                  <a:schemeClr val="dk2"/>
                </a:solidFill>
                <a:latin typeface="Trebuchet MS"/>
                <a:ea typeface="Trebuchet MS"/>
                <a:cs typeface="Trebuchet MS"/>
                <a:sym typeface="Trebuchet MS"/>
              </a:defRPr>
            </a:lvl2pPr>
            <a:lvl3pPr lvl="2">
              <a:spcBef>
                <a:spcPts val="480"/>
              </a:spcBef>
              <a:buClr>
                <a:schemeClr val="dk2"/>
              </a:buClr>
              <a:buSzPct val="100000"/>
              <a:buFont typeface="Trebuchet MS"/>
              <a:buChar char="■"/>
              <a:defRPr sz="2400">
                <a:solidFill>
                  <a:schemeClr val="dk2"/>
                </a:solidFill>
                <a:latin typeface="Trebuchet MS"/>
                <a:ea typeface="Trebuchet MS"/>
                <a:cs typeface="Trebuchet MS"/>
                <a:sym typeface="Trebuchet MS"/>
              </a:defRPr>
            </a:lvl3pPr>
            <a:lvl4pPr lvl="3">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4pPr>
            <a:lvl5pPr lvl="4">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5pPr>
            <a:lvl6pPr lvl="5">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6pPr>
            <a:lvl7pPr lvl="6">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7pPr>
            <a:lvl8pPr lvl="7">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8pPr>
            <a:lvl9pPr lvl="8">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ide39.x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hyperlink" Target="http://slide41.x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44.x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lide.x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x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701" y="243840"/>
            <a:ext cx="2143125" cy="2143125"/>
          </a:xfrm>
          <a:prstGeom prst="rect">
            <a:avLst/>
          </a:prstGeom>
        </p:spPr>
      </p:pic>
      <p:sp>
        <p:nvSpPr>
          <p:cNvPr id="58" name="Shape 58"/>
          <p:cNvSpPr txBox="1">
            <a:spLocks noGrp="1"/>
          </p:cNvSpPr>
          <p:nvPr>
            <p:ph type="title"/>
          </p:nvPr>
        </p:nvSpPr>
        <p:spPr>
          <a:xfrm>
            <a:off x="456479" y="153916"/>
            <a:ext cx="8218079" cy="63996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dirty="0">
                <a:solidFill>
                  <a:srgbClr val="003171"/>
                </a:solidFill>
                <a:latin typeface="Museo For Dell" panose="02000000000000000000" pitchFamily="2" charset="0"/>
                <a:ea typeface="Questrial"/>
                <a:cs typeface="Questrial"/>
                <a:sym typeface="Questrial"/>
              </a:rPr>
              <a:t>Soil Nutrients - </a:t>
            </a:r>
            <a:r>
              <a:rPr lang="en" sz="4000" i="0" u="none" strike="noStrike" cap="none" dirty="0">
                <a:solidFill>
                  <a:srgbClr val="003171"/>
                </a:solidFill>
                <a:latin typeface="Museo For Dell" panose="02000000000000000000" pitchFamily="2" charset="0"/>
                <a:ea typeface="Questrial"/>
                <a:cs typeface="Questrial"/>
                <a:sym typeface="Questrial"/>
              </a:rPr>
              <a:t>The Big 13</a:t>
            </a:r>
            <a:r>
              <a:rPr lang="en" sz="4000" i="0" u="none" strike="noStrike" cap="none" dirty="0">
                <a:solidFill>
                  <a:schemeClr val="accent1"/>
                </a:solidFill>
                <a:latin typeface="Museo For Dell" panose="02000000000000000000" pitchFamily="2" charset="0"/>
                <a:ea typeface="Questrial"/>
                <a:cs typeface="Questrial"/>
                <a:sym typeface="Questrial"/>
              </a:rPr>
              <a:t> </a:t>
            </a:r>
          </a:p>
        </p:txBody>
      </p:sp>
      <p:sp>
        <p:nvSpPr>
          <p:cNvPr id="59" name="Shape 59"/>
          <p:cNvSpPr txBox="1">
            <a:spLocks noGrp="1"/>
          </p:cNvSpPr>
          <p:nvPr>
            <p:ph type="body" idx="1"/>
          </p:nvPr>
        </p:nvSpPr>
        <p:spPr>
          <a:xfrm>
            <a:off x="456479" y="1048734"/>
            <a:ext cx="8218199" cy="25451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Questrial"/>
              <a:buChar char="○"/>
            </a:pPr>
            <a:r>
              <a:rPr lang="en" sz="2400" dirty="0">
                <a:latin typeface="Museo For Dell" panose="02000000000000000000" pitchFamily="2" charset="0"/>
                <a:ea typeface="Questrial"/>
                <a:cs typeface="Questrial"/>
                <a:sym typeface="Questrial"/>
              </a:rPr>
              <a:t>C</a:t>
            </a:r>
            <a:r>
              <a:rPr lang="en" sz="2400" b="0" i="0" u="none" strike="noStrike" cap="none" dirty="0">
                <a:solidFill>
                  <a:schemeClr val="dk2"/>
                </a:solidFill>
                <a:latin typeface="Museo For Dell" panose="02000000000000000000" pitchFamily="2" charset="0"/>
                <a:ea typeface="Questrial"/>
                <a:cs typeface="Questrial"/>
                <a:sym typeface="Questrial"/>
              </a:rPr>
              <a:t>ome from the soil</a:t>
            </a:r>
            <a:r>
              <a:rPr lang="en" sz="2400" dirty="0">
                <a:latin typeface="Museo For Dell" panose="02000000000000000000" pitchFamily="2" charset="0"/>
                <a:ea typeface="Questrial"/>
                <a:cs typeface="Questrial"/>
                <a:sym typeface="Questrial"/>
              </a:rPr>
              <a:t>, </a:t>
            </a:r>
            <a:r>
              <a:rPr lang="en" sz="2400" b="0" i="0" u="none" strike="noStrike" cap="none" dirty="0">
                <a:solidFill>
                  <a:schemeClr val="dk2"/>
                </a:solidFill>
                <a:latin typeface="Museo For Dell" panose="02000000000000000000" pitchFamily="2" charset="0"/>
                <a:ea typeface="Questrial"/>
                <a:cs typeface="Questrial"/>
                <a:sym typeface="Questrial"/>
              </a:rPr>
              <a:t>are dissolved in water and absorbed through a plant's roots. </a:t>
            </a:r>
          </a:p>
          <a:p>
            <a:pPr marL="0" marR="0" lvl="0" indent="0" algn="l" rtl="0">
              <a:lnSpc>
                <a:spcPct val="100000"/>
              </a:lnSpc>
              <a:spcBef>
                <a:spcPts val="0"/>
              </a:spcBef>
              <a:spcAft>
                <a:spcPts val="0"/>
              </a:spcAft>
              <a:buNone/>
            </a:pPr>
            <a:endParaRPr sz="2400" dirty="0">
              <a:latin typeface="Museo For Dell" panose="02000000000000000000" pitchFamily="2" charset="0"/>
              <a:ea typeface="Questrial"/>
              <a:cs typeface="Questrial"/>
              <a:sym typeface="Questrial"/>
            </a:endParaRPr>
          </a:p>
          <a:p>
            <a:pPr marL="342900" marR="0" lvl="0" indent="-279400" algn="l" rtl="0">
              <a:lnSpc>
                <a:spcPct val="100000"/>
              </a:lnSpc>
              <a:spcBef>
                <a:spcPts val="0"/>
              </a:spcBef>
              <a:spcAft>
                <a:spcPts val="0"/>
              </a:spcAft>
              <a:buClr>
                <a:schemeClr val="accent1"/>
              </a:buClr>
              <a:buSzPct val="76000"/>
              <a:buFont typeface="Questrial"/>
              <a:buChar char="○"/>
            </a:pPr>
            <a:r>
              <a:rPr lang="en" sz="2400" b="0" i="0" u="none" strike="noStrike" cap="none" dirty="0">
                <a:solidFill>
                  <a:schemeClr val="dk2"/>
                </a:solidFill>
                <a:latin typeface="Museo For Dell" panose="02000000000000000000" pitchFamily="2" charset="0"/>
                <a:ea typeface="Questrial"/>
                <a:cs typeface="Questrial"/>
                <a:sym typeface="Questrial"/>
              </a:rPr>
              <a:t>There are not always enough of these nutrients in the soil for a plant to grow healthy. </a:t>
            </a:r>
          </a:p>
          <a:p>
            <a:pPr marL="0" marR="0" lvl="0" indent="0" algn="l" rtl="0">
              <a:lnSpc>
                <a:spcPct val="100000"/>
              </a:lnSpc>
              <a:spcBef>
                <a:spcPts val="0"/>
              </a:spcBef>
              <a:spcAft>
                <a:spcPts val="0"/>
              </a:spcAft>
              <a:buNone/>
            </a:pPr>
            <a:endParaRPr sz="2400" dirty="0">
              <a:latin typeface="Museo For Dell" panose="02000000000000000000" pitchFamily="2" charset="0"/>
              <a:ea typeface="Questrial"/>
              <a:cs typeface="Questrial"/>
              <a:sym typeface="Questrial"/>
            </a:endParaRPr>
          </a:p>
          <a:p>
            <a:pPr marL="342900" marR="0" lvl="0" indent="-279400" algn="l" rtl="0">
              <a:lnSpc>
                <a:spcPct val="100000"/>
              </a:lnSpc>
              <a:spcBef>
                <a:spcPts val="0"/>
              </a:spcBef>
              <a:spcAft>
                <a:spcPts val="0"/>
              </a:spcAft>
              <a:buClr>
                <a:schemeClr val="accent1"/>
              </a:buClr>
              <a:buSzPct val="76000"/>
              <a:buFont typeface="Questrial"/>
              <a:buChar char="○"/>
            </a:pPr>
            <a:r>
              <a:rPr lang="en" sz="2400" b="0" i="0" u="none" strike="noStrike" cap="none" dirty="0">
                <a:solidFill>
                  <a:schemeClr val="dk2"/>
                </a:solidFill>
                <a:latin typeface="Museo For Dell" panose="02000000000000000000" pitchFamily="2" charset="0"/>
                <a:ea typeface="Questrial"/>
                <a:cs typeface="Questrial"/>
                <a:sym typeface="Questrial"/>
              </a:rPr>
              <a:t>This is why many farmers and gardeners use fertilizers to add the nutrients to the soil.  </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10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xEl>
                                              <p:pRg st="1" end="1"/>
                                            </p:txEl>
                                          </p:spTgt>
                                        </p:tgtEl>
                                        <p:attrNameLst>
                                          <p:attrName>style.visibility</p:attrName>
                                        </p:attrNameLst>
                                      </p:cBhvr>
                                      <p:to>
                                        <p:strVal val="visible"/>
                                      </p:to>
                                    </p:set>
                                    <p:animEffect transition="in" filter="fade">
                                      <p:cBhvr>
                                        <p:cTn id="12" dur="1000"/>
                                        <p:tgtEl>
                                          <p:spTgt spid="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1000"/>
                                        <p:tgtEl>
                                          <p:spTgt spid="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xEl>
                                              <p:pRg st="3" end="3"/>
                                            </p:txEl>
                                          </p:spTgt>
                                        </p:tgtEl>
                                        <p:attrNameLst>
                                          <p:attrName>style.visibility</p:attrName>
                                        </p:attrNameLst>
                                      </p:cBhvr>
                                      <p:to>
                                        <p:strVal val="visible"/>
                                      </p:to>
                                    </p:set>
                                    <p:animEffect transition="in" filter="fade">
                                      <p:cBhvr>
                                        <p:cTn id="22" dur="1000"/>
                                        <p:tgtEl>
                                          <p:spTgt spid="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xEl>
                                              <p:pRg st="4" end="4"/>
                                            </p:txEl>
                                          </p:spTgt>
                                        </p:tgtEl>
                                        <p:attrNameLst>
                                          <p:attrName>style.visibility</p:attrName>
                                        </p:attrNameLst>
                                      </p:cBhvr>
                                      <p:to>
                                        <p:strVal val="visible"/>
                                      </p:to>
                                    </p:set>
                                    <p:animEffect transition="in" filter="fade">
                                      <p:cBhvr>
                                        <p:cTn id="27" dur="1000"/>
                                        <p:tgtEl>
                                          <p:spTgt spid="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4514" cy="51435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5078462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6479" y="153916"/>
            <a:ext cx="8218079" cy="63996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dirty="0">
                <a:solidFill>
                  <a:srgbClr val="003171"/>
                </a:solidFill>
                <a:latin typeface="Museo For Dell" panose="02000000000000000000" pitchFamily="2" charset="0"/>
                <a:ea typeface="Questrial"/>
                <a:cs typeface="Questrial"/>
                <a:sym typeface="Questrial"/>
              </a:rPr>
              <a:t>Macronutrients:  Primary Nutrients</a:t>
            </a:r>
          </a:p>
        </p:txBody>
      </p:sp>
      <p:sp>
        <p:nvSpPr>
          <p:cNvPr id="65" name="Shape 65"/>
          <p:cNvSpPr txBox="1">
            <a:spLocks noGrp="1"/>
          </p:cNvSpPr>
          <p:nvPr>
            <p:ph type="body" idx="1"/>
          </p:nvPr>
        </p:nvSpPr>
        <p:spPr>
          <a:xfrm>
            <a:off x="387939" y="959428"/>
            <a:ext cx="3837697" cy="30860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Questrial"/>
              <a:buChar char="○"/>
            </a:pPr>
            <a:r>
              <a:rPr lang="en" sz="2400" dirty="0">
                <a:latin typeface="Museo For Dell" panose="02000000000000000000" pitchFamily="2" charset="0"/>
                <a:ea typeface="Questrial"/>
                <a:cs typeface="Questrial"/>
                <a:sym typeface="Questrial"/>
              </a:rPr>
              <a:t>Plants need large amounts</a:t>
            </a:r>
          </a:p>
          <a:p>
            <a:pPr marL="0" marR="0" lvl="0" indent="0" algn="l" rtl="0">
              <a:lnSpc>
                <a:spcPct val="100000"/>
              </a:lnSpc>
              <a:spcBef>
                <a:spcPts val="0"/>
              </a:spcBef>
              <a:spcAft>
                <a:spcPts val="0"/>
              </a:spcAft>
              <a:buNone/>
            </a:pPr>
            <a:endParaRPr sz="2400" dirty="0">
              <a:latin typeface="Museo For Dell" panose="02000000000000000000" pitchFamily="2" charset="0"/>
              <a:ea typeface="Questrial"/>
              <a:cs typeface="Questrial"/>
              <a:sym typeface="Questrial"/>
            </a:endParaRPr>
          </a:p>
          <a:p>
            <a:pPr marL="342900" marR="0" lvl="0" indent="-279400" algn="l" rtl="0">
              <a:lnSpc>
                <a:spcPct val="100000"/>
              </a:lnSpc>
              <a:spcBef>
                <a:spcPts val="480"/>
              </a:spcBef>
              <a:spcAft>
                <a:spcPts val="0"/>
              </a:spcAft>
              <a:buClr>
                <a:schemeClr val="accent1"/>
              </a:buClr>
              <a:buSzPct val="76000"/>
              <a:buFont typeface="Questrial"/>
              <a:buChar char="○"/>
            </a:pPr>
            <a:r>
              <a:rPr lang="en" sz="2400" dirty="0">
                <a:latin typeface="Museo For Dell" panose="02000000000000000000" pitchFamily="2" charset="0"/>
                <a:ea typeface="Questrial"/>
                <a:cs typeface="Questrial"/>
                <a:sym typeface="Questrial"/>
              </a:rPr>
              <a:t>N</a:t>
            </a:r>
            <a:r>
              <a:rPr lang="en" sz="2400" b="0" i="0" u="none" strike="noStrike" cap="none" dirty="0">
                <a:solidFill>
                  <a:schemeClr val="dk2"/>
                </a:solidFill>
                <a:latin typeface="Museo For Dell" panose="02000000000000000000" pitchFamily="2" charset="0"/>
                <a:ea typeface="Questrial"/>
                <a:cs typeface="Questrial"/>
                <a:sym typeface="Questrial"/>
              </a:rPr>
              <a:t>itrogen (N)</a:t>
            </a:r>
          </a:p>
          <a:p>
            <a:pPr marL="342900" marR="0" lvl="0" indent="-279400" algn="l" rtl="0">
              <a:lnSpc>
                <a:spcPct val="100000"/>
              </a:lnSpc>
              <a:spcBef>
                <a:spcPts val="480"/>
              </a:spcBef>
              <a:spcAft>
                <a:spcPts val="0"/>
              </a:spcAft>
              <a:buClr>
                <a:schemeClr val="accent1"/>
              </a:buClr>
              <a:buSzPct val="76000"/>
              <a:buFont typeface="Questrial"/>
              <a:buChar char="○"/>
            </a:pPr>
            <a:r>
              <a:rPr lang="en" sz="2400" u="sng" dirty="0">
                <a:solidFill>
                  <a:schemeClr val="dk2"/>
                </a:solidFill>
                <a:latin typeface="Museo For Dell" panose="02000000000000000000" pitchFamily="2" charset="0"/>
                <a:ea typeface="Questrial"/>
                <a:cs typeface="Questrial"/>
                <a:sym typeface="Questrial"/>
              </a:rPr>
              <a:t>P</a:t>
            </a:r>
            <a:r>
              <a:rPr lang="en" sz="2400" b="0" i="0" u="sng" strike="noStrike" cap="none" dirty="0">
                <a:solidFill>
                  <a:schemeClr val="hlink"/>
                </a:solidFill>
                <a:latin typeface="Museo For Dell" panose="02000000000000000000" pitchFamily="2" charset="0"/>
                <a:ea typeface="Questrial"/>
                <a:cs typeface="Questrial"/>
                <a:sym typeface="Questrial"/>
                <a:hlinkClick r:id="rId3"/>
              </a:rPr>
              <a:t>h</a:t>
            </a:r>
            <a:r>
              <a:rPr lang="en" sz="2400" b="0" i="0" strike="noStrike" cap="none" dirty="0">
                <a:solidFill>
                  <a:schemeClr val="hlink"/>
                </a:solidFill>
                <a:latin typeface="Museo For Dell" panose="02000000000000000000" pitchFamily="2" charset="0"/>
                <a:ea typeface="Questrial"/>
                <a:cs typeface="Questrial"/>
                <a:sym typeface="Questrial"/>
                <a:hlinkClick r:id="rId3"/>
              </a:rPr>
              <a:t>osphorus</a:t>
            </a:r>
          </a:p>
          <a:p>
            <a:pPr marL="342900" marR="0" lvl="0" indent="-279400" algn="l" rtl="0">
              <a:lnSpc>
                <a:spcPct val="100000"/>
              </a:lnSpc>
              <a:spcBef>
                <a:spcPts val="480"/>
              </a:spcBef>
              <a:spcAft>
                <a:spcPts val="0"/>
              </a:spcAft>
              <a:buClr>
                <a:schemeClr val="accent1"/>
              </a:buClr>
              <a:buSzPct val="76000"/>
              <a:buFont typeface="Questrial"/>
              <a:buChar char="○"/>
            </a:pPr>
            <a:r>
              <a:rPr lang="en" sz="2400" u="sng" dirty="0">
                <a:latin typeface="Museo For Dell" panose="02000000000000000000" pitchFamily="2" charset="0"/>
                <a:ea typeface="Questrial"/>
                <a:cs typeface="Questrial"/>
                <a:sym typeface="Questrial"/>
              </a:rPr>
              <a:t>P</a:t>
            </a:r>
            <a:r>
              <a:rPr lang="en" sz="2400" b="0" i="0" u="sng" strike="noStrike" cap="none" dirty="0">
                <a:solidFill>
                  <a:schemeClr val="hlink"/>
                </a:solidFill>
                <a:latin typeface="Museo For Dell" panose="02000000000000000000" pitchFamily="2" charset="0"/>
                <a:ea typeface="Questrial"/>
                <a:cs typeface="Questrial"/>
                <a:sym typeface="Questrial"/>
                <a:hlinkClick r:id="rId4"/>
              </a:rPr>
              <a:t>o</a:t>
            </a:r>
            <a:r>
              <a:rPr lang="en" sz="2400" b="0" i="0" strike="noStrike" cap="none" dirty="0">
                <a:solidFill>
                  <a:schemeClr val="hlink"/>
                </a:solidFill>
                <a:latin typeface="Museo For Dell" panose="02000000000000000000" pitchFamily="2" charset="0"/>
                <a:ea typeface="Questrial"/>
                <a:cs typeface="Questrial"/>
                <a:sym typeface="Questrial"/>
                <a:hlinkClick r:id="rId4"/>
              </a:rPr>
              <a:t>tassium</a:t>
            </a:r>
            <a:r>
              <a:rPr lang="en" sz="2400" b="0" i="0" strike="noStrike" cap="none" dirty="0">
                <a:solidFill>
                  <a:schemeClr val="dk2"/>
                </a:solidFill>
                <a:latin typeface="Museo For Dell" panose="02000000000000000000" pitchFamily="2" charset="0"/>
                <a:ea typeface="Questrial"/>
                <a:cs typeface="Questrial"/>
                <a:sym typeface="Questrial"/>
              </a:rPr>
              <a:t> </a:t>
            </a:r>
            <a:r>
              <a:rPr lang="en" sz="2400" b="0" i="0" u="none" strike="noStrike" cap="none" dirty="0">
                <a:solidFill>
                  <a:schemeClr val="dk2"/>
                </a:solidFill>
                <a:latin typeface="Museo For Dell" panose="02000000000000000000" pitchFamily="2" charset="0"/>
                <a:ea typeface="Questrial"/>
                <a:cs typeface="Questrial"/>
                <a:sym typeface="Questrial"/>
              </a:rPr>
              <a:t>(K)</a:t>
            </a:r>
          </a:p>
          <a:p>
            <a:pPr marL="0" marR="0" lvl="0" indent="0" algn="l" rtl="0">
              <a:lnSpc>
                <a:spcPct val="100000"/>
              </a:lnSpc>
              <a:spcBef>
                <a:spcPts val="480"/>
              </a:spcBef>
              <a:spcAft>
                <a:spcPts val="0"/>
              </a:spcAft>
              <a:buNone/>
            </a:pPr>
            <a:endParaRPr sz="2400" dirty="0">
              <a:latin typeface="Museo For Dell" panose="02000000000000000000" pitchFamily="2" charset="0"/>
              <a:ea typeface="Questrial"/>
              <a:cs typeface="Questrial"/>
              <a:sym typeface="Questrial"/>
            </a:endParaRPr>
          </a:p>
          <a:p>
            <a:pPr marL="342900" marR="0" lvl="0" indent="-279400" algn="l" rtl="0">
              <a:lnSpc>
                <a:spcPct val="100000"/>
              </a:lnSpc>
              <a:spcBef>
                <a:spcPts val="480"/>
              </a:spcBef>
              <a:spcAft>
                <a:spcPts val="0"/>
              </a:spcAft>
              <a:buClr>
                <a:schemeClr val="accent1"/>
              </a:buClr>
              <a:buSzPct val="76000"/>
              <a:buFont typeface="Questrial"/>
              <a:buChar char="○"/>
            </a:pPr>
            <a:r>
              <a:rPr lang="en" sz="2400" dirty="0">
                <a:latin typeface="Museo For Dell" panose="02000000000000000000" pitchFamily="2" charset="0"/>
                <a:ea typeface="Questrial"/>
                <a:cs typeface="Questrial"/>
                <a:sym typeface="Questrial"/>
              </a:rPr>
              <a:t>Usually the first missing from the soil</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0211" y="959429"/>
            <a:ext cx="2877300" cy="1782328"/>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4314" y="1238778"/>
            <a:ext cx="3109686" cy="35337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10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1000"/>
                                        <p:tgtEl>
                                          <p:spTgt spid="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Effect transition="in" filter="fade">
                                      <p:cBhvr>
                                        <p:cTn id="22" dur="1000"/>
                                        <p:tgtEl>
                                          <p:spTgt spid="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xEl>
                                              <p:pRg st="4" end="4"/>
                                            </p:txEl>
                                          </p:spTgt>
                                        </p:tgtEl>
                                        <p:attrNameLst>
                                          <p:attrName>style.visibility</p:attrName>
                                        </p:attrNameLst>
                                      </p:cBhvr>
                                      <p:to>
                                        <p:strVal val="visible"/>
                                      </p:to>
                                    </p:set>
                                    <p:animEffect transition="in" filter="fade">
                                      <p:cBhvr>
                                        <p:cTn id="27" dur="1000"/>
                                        <p:tgtEl>
                                          <p:spTgt spid="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xEl>
                                              <p:pRg st="5" end="5"/>
                                            </p:txEl>
                                          </p:spTgt>
                                        </p:tgtEl>
                                        <p:attrNameLst>
                                          <p:attrName>style.visibility</p:attrName>
                                        </p:attrNameLst>
                                      </p:cBhvr>
                                      <p:to>
                                        <p:strVal val="visible"/>
                                      </p:to>
                                    </p:set>
                                    <p:animEffect transition="in" filter="fade">
                                      <p:cBhvr>
                                        <p:cTn id="32" dur="1000"/>
                                        <p:tgtEl>
                                          <p:spTgt spid="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
                                            <p:txEl>
                                              <p:pRg st="6" end="6"/>
                                            </p:txEl>
                                          </p:spTgt>
                                        </p:tgtEl>
                                        <p:attrNameLst>
                                          <p:attrName>style.visibility</p:attrName>
                                        </p:attrNameLst>
                                      </p:cBhvr>
                                      <p:to>
                                        <p:strVal val="visible"/>
                                      </p:to>
                                    </p:set>
                                    <p:animEffect transition="in" filter="fade">
                                      <p:cBhvr>
                                        <p:cTn id="37" dur="1000"/>
                                        <p:tgtEl>
                                          <p:spTgt spid="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26375" y="131675"/>
            <a:ext cx="8587499"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i="0" u="sng" strike="noStrike" cap="none" dirty="0">
                <a:solidFill>
                  <a:srgbClr val="003171"/>
                </a:solidFill>
                <a:latin typeface="Museo For Dell" panose="02000000000000000000" pitchFamily="2" charset="0"/>
                <a:ea typeface="Questrial"/>
                <a:cs typeface="Questrial"/>
                <a:sym typeface="Questrial"/>
              </a:rPr>
              <a:t>Macro</a:t>
            </a:r>
            <a:r>
              <a:rPr lang="en" sz="3600" i="0" u="none" strike="noStrike" cap="none" dirty="0">
                <a:solidFill>
                  <a:srgbClr val="003171"/>
                </a:solidFill>
                <a:latin typeface="Museo For Dell" panose="02000000000000000000" pitchFamily="2" charset="0"/>
                <a:ea typeface="Questrial"/>
                <a:cs typeface="Questrial"/>
                <a:sym typeface="Questrial"/>
              </a:rPr>
              <a:t>nutrients:  Secondary Nutrients</a:t>
            </a:r>
          </a:p>
        </p:txBody>
      </p:sp>
      <p:sp>
        <p:nvSpPr>
          <p:cNvPr id="71" name="Shape 71"/>
          <p:cNvSpPr txBox="1">
            <a:spLocks noGrp="1"/>
          </p:cNvSpPr>
          <p:nvPr>
            <p:ph type="body" idx="1"/>
          </p:nvPr>
        </p:nvSpPr>
        <p:spPr>
          <a:xfrm>
            <a:off x="2362201" y="1096225"/>
            <a:ext cx="6781799" cy="389833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Questrial"/>
              <a:buChar char="○"/>
            </a:pPr>
            <a:r>
              <a:rPr lang="en" sz="1800" dirty="0">
                <a:latin typeface="Museo For Dell" panose="02000000000000000000" pitchFamily="2" charset="0"/>
                <a:ea typeface="Questrial"/>
                <a:cs typeface="Questrial"/>
                <a:sym typeface="Questrial"/>
              </a:rPr>
              <a:t>C</a:t>
            </a:r>
            <a:r>
              <a:rPr lang="en" sz="1800" b="0" i="0" u="none" strike="noStrike" cap="none" dirty="0">
                <a:solidFill>
                  <a:schemeClr val="dk2"/>
                </a:solidFill>
                <a:latin typeface="Museo For Dell" panose="02000000000000000000" pitchFamily="2" charset="0"/>
                <a:ea typeface="Questrial"/>
                <a:cs typeface="Questrial"/>
                <a:sym typeface="Questrial"/>
              </a:rPr>
              <a:t>alcium (Ca)</a:t>
            </a:r>
          </a:p>
          <a:p>
            <a:pPr marL="342900" marR="0" lvl="0" indent="-279400" algn="l" rtl="0">
              <a:lnSpc>
                <a:spcPct val="100000"/>
              </a:lnSpc>
              <a:spcBef>
                <a:spcPts val="0"/>
              </a:spcBef>
              <a:spcAft>
                <a:spcPts val="0"/>
              </a:spcAft>
              <a:buClr>
                <a:schemeClr val="accent1"/>
              </a:buClr>
              <a:buSzPct val="76000"/>
              <a:buFont typeface="Questrial"/>
              <a:buChar char="○"/>
            </a:pPr>
            <a:r>
              <a:rPr lang="en" sz="1800" dirty="0">
                <a:latin typeface="Museo For Dell" panose="02000000000000000000" pitchFamily="2" charset="0"/>
                <a:ea typeface="Questrial"/>
                <a:cs typeface="Questrial"/>
                <a:sym typeface="Questrial"/>
              </a:rPr>
              <a:t>M</a:t>
            </a:r>
            <a:r>
              <a:rPr lang="en" sz="1800" b="0" i="0" u="none" strike="noStrike" cap="none" dirty="0">
                <a:solidFill>
                  <a:schemeClr val="dk2"/>
                </a:solidFill>
                <a:latin typeface="Museo For Dell" panose="02000000000000000000" pitchFamily="2" charset="0"/>
                <a:ea typeface="Questrial"/>
                <a:cs typeface="Questrial"/>
                <a:sym typeface="Questrial"/>
              </a:rPr>
              <a:t>agnesium (Mg)</a:t>
            </a:r>
          </a:p>
          <a:p>
            <a:pPr marL="342900" marR="0" lvl="0" indent="-279400" algn="l" rtl="0">
              <a:lnSpc>
                <a:spcPct val="100000"/>
              </a:lnSpc>
              <a:spcBef>
                <a:spcPts val="0"/>
              </a:spcBef>
              <a:spcAft>
                <a:spcPts val="0"/>
              </a:spcAft>
              <a:buClr>
                <a:schemeClr val="accent1"/>
              </a:buClr>
              <a:buSzPct val="76000"/>
              <a:buFont typeface="Questrial"/>
              <a:buChar char="○"/>
            </a:pPr>
            <a:r>
              <a:rPr lang="en" sz="1800" u="sng" dirty="0">
                <a:solidFill>
                  <a:schemeClr val="dk2"/>
                </a:solidFill>
                <a:latin typeface="Museo For Dell" panose="02000000000000000000" pitchFamily="2" charset="0"/>
                <a:ea typeface="Questrial"/>
                <a:cs typeface="Questrial"/>
                <a:sym typeface="Questrial"/>
              </a:rPr>
              <a:t>S</a:t>
            </a:r>
            <a:r>
              <a:rPr lang="en" sz="1800" b="0" i="0" u="sng" strike="noStrike" cap="none" dirty="0">
                <a:solidFill>
                  <a:schemeClr val="hlink"/>
                </a:solidFill>
                <a:latin typeface="Museo For Dell" panose="02000000000000000000" pitchFamily="2" charset="0"/>
                <a:ea typeface="Questrial"/>
                <a:cs typeface="Questrial"/>
                <a:sym typeface="Questrial"/>
                <a:hlinkClick r:id="rId3"/>
              </a:rPr>
              <a:t>u</a:t>
            </a:r>
            <a:r>
              <a:rPr lang="en" sz="1800" b="0" i="0" strike="noStrike" cap="none" dirty="0">
                <a:solidFill>
                  <a:schemeClr val="hlink"/>
                </a:solidFill>
                <a:latin typeface="Museo For Dell" panose="02000000000000000000" pitchFamily="2" charset="0"/>
                <a:ea typeface="Questrial"/>
                <a:cs typeface="Questrial"/>
                <a:sym typeface="Questrial"/>
                <a:hlinkClick r:id="rId3"/>
              </a:rPr>
              <a:t>lfur</a:t>
            </a:r>
            <a:r>
              <a:rPr lang="en" sz="1800" b="0" i="0" u="none" strike="noStrike" cap="none" dirty="0">
                <a:solidFill>
                  <a:schemeClr val="dk2"/>
                </a:solidFill>
                <a:latin typeface="Museo For Dell" panose="02000000000000000000" pitchFamily="2" charset="0"/>
                <a:ea typeface="Questrial"/>
                <a:cs typeface="Questrial"/>
                <a:sym typeface="Questrial"/>
              </a:rPr>
              <a:t> (S) </a:t>
            </a:r>
          </a:p>
          <a:p>
            <a:pPr marL="342900" marR="0" lvl="0" indent="-279400" algn="l" rtl="0">
              <a:lnSpc>
                <a:spcPct val="100000"/>
              </a:lnSpc>
              <a:spcBef>
                <a:spcPts val="0"/>
              </a:spcBef>
              <a:spcAft>
                <a:spcPts val="0"/>
              </a:spcAft>
              <a:buClr>
                <a:schemeClr val="accent1"/>
              </a:buClr>
              <a:buSzPct val="76000"/>
              <a:buFont typeface="Questrial"/>
              <a:buChar char="○"/>
            </a:pPr>
            <a:r>
              <a:rPr lang="en" sz="2000" b="0" i="0" u="none" strike="noStrike" cap="none" dirty="0" smtClean="0">
                <a:solidFill>
                  <a:schemeClr val="dk2"/>
                </a:solidFill>
                <a:latin typeface="Museo For Dell" panose="02000000000000000000" pitchFamily="2" charset="0"/>
                <a:ea typeface="Questrial"/>
                <a:cs typeface="Questrial"/>
                <a:sym typeface="Questrial"/>
              </a:rPr>
              <a:t>There </a:t>
            </a:r>
            <a:r>
              <a:rPr lang="en" sz="2000" b="0" i="0" u="none" strike="noStrike" cap="none" dirty="0">
                <a:solidFill>
                  <a:schemeClr val="dk2"/>
                </a:solidFill>
                <a:latin typeface="Museo For Dell" panose="02000000000000000000" pitchFamily="2" charset="0"/>
                <a:ea typeface="Questrial"/>
                <a:cs typeface="Questrial"/>
                <a:sym typeface="Questrial"/>
              </a:rPr>
              <a:t>are usually enough of these nutrients in the soil so fertilization is not always needed. </a:t>
            </a:r>
          </a:p>
          <a:p>
            <a:pPr marL="639762" marR="0" lvl="1" indent="-284162" algn="l" rtl="0">
              <a:lnSpc>
                <a:spcPct val="100000"/>
              </a:lnSpc>
              <a:spcBef>
                <a:spcPts val="440"/>
              </a:spcBef>
              <a:spcAft>
                <a:spcPts val="0"/>
              </a:spcAft>
              <a:buClr>
                <a:schemeClr val="accent1"/>
              </a:buClr>
              <a:buSzPct val="76000"/>
              <a:buFont typeface="Questrial"/>
              <a:buChar char="○"/>
            </a:pPr>
            <a:r>
              <a:rPr lang="en" sz="2000" b="0" i="0" u="none" strike="noStrike" cap="none" dirty="0">
                <a:solidFill>
                  <a:schemeClr val="dk2"/>
                </a:solidFill>
                <a:latin typeface="Museo For Dell" panose="02000000000000000000" pitchFamily="2" charset="0"/>
                <a:ea typeface="Questrial"/>
                <a:cs typeface="Questrial"/>
                <a:sym typeface="Questrial"/>
              </a:rPr>
              <a:t>Large amounts of Ca and Mg are added when </a:t>
            </a:r>
            <a:r>
              <a:rPr lang="en" sz="2000" b="0" i="0" u="sng" strike="noStrike" cap="none" dirty="0">
                <a:solidFill>
                  <a:schemeClr val="hlink"/>
                </a:solidFill>
                <a:latin typeface="Museo For Dell" panose="02000000000000000000" pitchFamily="2" charset="0"/>
                <a:ea typeface="Questrial"/>
                <a:cs typeface="Questrial"/>
                <a:sym typeface="Questrial"/>
                <a:hlinkClick r:id="rId4"/>
              </a:rPr>
              <a:t>lime is applied to soils</a:t>
            </a:r>
            <a:r>
              <a:rPr lang="en" sz="2000" b="0" i="0" u="none" strike="noStrike" cap="none" dirty="0">
                <a:solidFill>
                  <a:schemeClr val="dk2"/>
                </a:solidFill>
                <a:latin typeface="Museo For Dell" panose="02000000000000000000" pitchFamily="2" charset="0"/>
                <a:ea typeface="Questrial"/>
                <a:cs typeface="Questrial"/>
                <a:sym typeface="Questrial"/>
              </a:rPr>
              <a:t>. </a:t>
            </a:r>
            <a:endParaRPr lang="en" sz="2000" b="0" i="0" u="none" strike="noStrike" cap="none" dirty="0" smtClean="0">
              <a:solidFill>
                <a:schemeClr val="dk2"/>
              </a:solidFill>
              <a:latin typeface="Museo For Dell" panose="02000000000000000000" pitchFamily="2" charset="0"/>
              <a:ea typeface="Questrial"/>
              <a:cs typeface="Questrial"/>
              <a:sym typeface="Questrial"/>
            </a:endParaRPr>
          </a:p>
          <a:p>
            <a:pPr marL="639762" lvl="1" indent="-284162">
              <a:lnSpc>
                <a:spcPct val="100000"/>
              </a:lnSpc>
              <a:spcBef>
                <a:spcPts val="440"/>
              </a:spcBef>
              <a:spcAft>
                <a:spcPts val="0"/>
              </a:spcAft>
              <a:buClr>
                <a:schemeClr val="accent1"/>
              </a:buClr>
              <a:buSzPct val="76000"/>
              <a:buFont typeface="Questrial"/>
              <a:buChar char="○"/>
            </a:pPr>
            <a:r>
              <a:rPr lang="en-US" sz="2000" dirty="0"/>
              <a:t>In agricultural soils the calcium cation flocculates clay and organic matter particles which results in proper soil porosity.  Proper soil porosity insures adequate soil aeration which guarantees proper soil drainage and allows correct root growth</a:t>
            </a:r>
            <a:r>
              <a:rPr lang="en-US" sz="2000" dirty="0" smtClean="0"/>
              <a:t>. (KNOW THIS)</a:t>
            </a:r>
            <a:endParaRPr lang="en" sz="2000" b="0" i="0" u="none" strike="noStrike" cap="none" dirty="0">
              <a:solidFill>
                <a:schemeClr val="dk2"/>
              </a:solidFill>
              <a:latin typeface="Museo For Dell" panose="02000000000000000000" pitchFamily="2" charset="0"/>
              <a:ea typeface="Questrial"/>
              <a:cs typeface="Questrial"/>
              <a:sym typeface="Questrial"/>
            </a:endParaRPr>
          </a:p>
          <a:p>
            <a:pPr marL="457200" marR="0" lvl="0" indent="0" algn="l" rtl="0">
              <a:lnSpc>
                <a:spcPct val="100000"/>
              </a:lnSpc>
              <a:spcBef>
                <a:spcPts val="440"/>
              </a:spcBef>
              <a:spcAft>
                <a:spcPts val="0"/>
              </a:spcAft>
              <a:buNone/>
            </a:pPr>
            <a:endParaRPr sz="2000" dirty="0"/>
          </a:p>
        </p:txBody>
      </p:sp>
      <p:pic>
        <p:nvPicPr>
          <p:cNvPr id="72" name="Shape 72"/>
          <p:cNvPicPr preferRelativeResize="0"/>
          <p:nvPr/>
        </p:nvPicPr>
        <p:blipFill>
          <a:blip r:embed="rId5">
            <a:alphaModFix/>
          </a:blip>
          <a:stretch>
            <a:fillRect/>
          </a:stretch>
        </p:blipFill>
        <p:spPr>
          <a:xfrm>
            <a:off x="-63949" y="1294276"/>
            <a:ext cx="2426150" cy="181607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fade">
                                      <p:cBhvr>
                                        <p:cTn id="7" dur="10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fade">
                                      <p:cBhvr>
                                        <p:cTn id="12" dur="10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fade">
                                      <p:cBhvr>
                                        <p:cTn id="17" dur="10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xEl>
                                              <p:pRg st="3" end="3"/>
                                            </p:txEl>
                                          </p:spTgt>
                                        </p:tgtEl>
                                        <p:attrNameLst>
                                          <p:attrName>style.visibility</p:attrName>
                                        </p:attrNameLst>
                                      </p:cBhvr>
                                      <p:to>
                                        <p:strVal val="visible"/>
                                      </p:to>
                                    </p:set>
                                    <p:animEffect transition="in" filter="fade">
                                      <p:cBhvr>
                                        <p:cTn id="22" dur="1000"/>
                                        <p:tgtEl>
                                          <p:spTgt spid="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xEl>
                                              <p:pRg st="4" end="4"/>
                                            </p:txEl>
                                          </p:spTgt>
                                        </p:tgtEl>
                                        <p:attrNameLst>
                                          <p:attrName>style.visibility</p:attrName>
                                        </p:attrNameLst>
                                      </p:cBhvr>
                                      <p:to>
                                        <p:strVal val="visible"/>
                                      </p:to>
                                    </p:set>
                                    <p:animEffect transition="in" filter="fade">
                                      <p:cBhvr>
                                        <p:cTn id="27" dur="1000"/>
                                        <p:tgtEl>
                                          <p:spTgt spid="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
                                            <p:txEl>
                                              <p:pRg st="5" end="5"/>
                                            </p:txEl>
                                          </p:spTgt>
                                        </p:tgtEl>
                                        <p:attrNameLst>
                                          <p:attrName>style.visibility</p:attrName>
                                        </p:attrNameLst>
                                      </p:cBhvr>
                                      <p:to>
                                        <p:strVal val="visible"/>
                                      </p:to>
                                    </p:set>
                                    <p:animEffect transition="in" filter="fade">
                                      <p:cBhvr>
                                        <p:cTn id="32" dur="1000"/>
                                        <p:tgtEl>
                                          <p:spTgt spid="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534325" y="127325"/>
            <a:ext cx="7024799"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rgbClr val="003171"/>
                </a:solidFill>
                <a:latin typeface="Museo For Dell" panose="02000000000000000000" pitchFamily="2" charset="0"/>
                <a:ea typeface="Questrial"/>
                <a:cs typeface="Questrial"/>
                <a:sym typeface="Questrial"/>
              </a:rPr>
              <a:t>Micronutrients</a:t>
            </a:r>
          </a:p>
        </p:txBody>
      </p:sp>
      <p:sp>
        <p:nvSpPr>
          <p:cNvPr id="78" name="Shape 78"/>
          <p:cNvSpPr txBox="1">
            <a:spLocks noGrp="1"/>
          </p:cNvSpPr>
          <p:nvPr>
            <p:ph type="body" idx="1"/>
          </p:nvPr>
        </p:nvSpPr>
        <p:spPr>
          <a:xfrm>
            <a:off x="226890" y="1066800"/>
            <a:ext cx="6858000" cy="30860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Questrial"/>
              <a:buChar char="○"/>
            </a:pPr>
            <a:r>
              <a:rPr lang="en" sz="2400" dirty="0">
                <a:latin typeface="Museo For Dell" panose="02000000000000000000" pitchFamily="2" charset="0"/>
                <a:ea typeface="Questrial"/>
                <a:cs typeface="Questrial"/>
                <a:sym typeface="Questrial"/>
              </a:rPr>
              <a:t>Essential for growth but only in small amounts.</a:t>
            </a:r>
          </a:p>
          <a:p>
            <a:pPr marR="0" lvl="1" algn="l" rtl="0">
              <a:lnSpc>
                <a:spcPct val="100000"/>
              </a:lnSpc>
              <a:spcBef>
                <a:spcPts val="480"/>
              </a:spcBef>
              <a:spcAft>
                <a:spcPts val="0"/>
              </a:spcAft>
              <a:buClr>
                <a:schemeClr val="accent1"/>
              </a:buClr>
              <a:buSzPct val="76000"/>
              <a:buFont typeface="Questrial"/>
            </a:pPr>
            <a:r>
              <a:rPr lang="en" sz="2400" dirty="0">
                <a:latin typeface="Museo For Dell" panose="02000000000000000000" pitchFamily="2" charset="0"/>
                <a:ea typeface="Questrial"/>
                <a:cs typeface="Questrial"/>
                <a:sym typeface="Questrial"/>
              </a:rPr>
              <a:t>B</a:t>
            </a:r>
            <a:r>
              <a:rPr lang="en" sz="2400" b="0" i="0" u="none" strike="noStrike" cap="none" dirty="0">
                <a:solidFill>
                  <a:schemeClr val="dk2"/>
                </a:solidFill>
                <a:latin typeface="Museo For Dell" panose="02000000000000000000" pitchFamily="2" charset="0"/>
                <a:ea typeface="Questrial"/>
                <a:cs typeface="Questrial"/>
                <a:sym typeface="Questrial"/>
              </a:rPr>
              <a:t>oron (B)</a:t>
            </a:r>
          </a:p>
          <a:p>
            <a:pPr marR="0" lvl="1" algn="l" rtl="0">
              <a:lnSpc>
                <a:spcPct val="100000"/>
              </a:lnSpc>
              <a:spcBef>
                <a:spcPts val="480"/>
              </a:spcBef>
              <a:spcAft>
                <a:spcPts val="0"/>
              </a:spcAft>
              <a:buClr>
                <a:schemeClr val="accent1"/>
              </a:buClr>
              <a:buSzPct val="76000"/>
              <a:buFont typeface="Questrial"/>
            </a:pPr>
            <a:r>
              <a:rPr lang="en" sz="2400" b="0" i="0" u="none" strike="noStrike" cap="none" dirty="0">
                <a:solidFill>
                  <a:schemeClr val="dk2"/>
                </a:solidFill>
                <a:latin typeface="Museo For Dell" panose="02000000000000000000" pitchFamily="2" charset="0"/>
                <a:ea typeface="Questrial"/>
                <a:cs typeface="Questrial"/>
                <a:sym typeface="Questrial"/>
              </a:rPr>
              <a:t>copper (Cu) </a:t>
            </a:r>
          </a:p>
          <a:p>
            <a:pPr marR="0" lvl="1" algn="l" rtl="0">
              <a:lnSpc>
                <a:spcPct val="100000"/>
              </a:lnSpc>
              <a:spcBef>
                <a:spcPts val="480"/>
              </a:spcBef>
              <a:spcAft>
                <a:spcPts val="0"/>
              </a:spcAft>
              <a:buClr>
                <a:schemeClr val="accent1"/>
              </a:buClr>
              <a:buSzPct val="76000"/>
              <a:buFont typeface="Questrial"/>
            </a:pPr>
            <a:r>
              <a:rPr lang="en" sz="2400" b="0" i="0" u="none" strike="noStrike" cap="none" dirty="0">
                <a:solidFill>
                  <a:schemeClr val="dk2"/>
                </a:solidFill>
                <a:latin typeface="Museo For Dell" panose="02000000000000000000" pitchFamily="2" charset="0"/>
                <a:ea typeface="Questrial"/>
                <a:cs typeface="Questrial"/>
                <a:sym typeface="Questrial"/>
              </a:rPr>
              <a:t>iron (Fe), </a:t>
            </a:r>
          </a:p>
          <a:p>
            <a:pPr marR="0" lvl="1" algn="l" rtl="0">
              <a:lnSpc>
                <a:spcPct val="100000"/>
              </a:lnSpc>
              <a:spcBef>
                <a:spcPts val="480"/>
              </a:spcBef>
              <a:spcAft>
                <a:spcPts val="0"/>
              </a:spcAft>
              <a:buClr>
                <a:schemeClr val="accent1"/>
              </a:buClr>
              <a:buSzPct val="76000"/>
              <a:buFont typeface="Questrial"/>
            </a:pPr>
            <a:r>
              <a:rPr lang="en" sz="2400" b="0" i="0" u="none" strike="noStrike" cap="none" dirty="0">
                <a:solidFill>
                  <a:schemeClr val="dk2"/>
                </a:solidFill>
                <a:latin typeface="Museo For Dell" panose="02000000000000000000" pitchFamily="2" charset="0"/>
                <a:ea typeface="Questrial"/>
                <a:cs typeface="Questrial"/>
                <a:sym typeface="Questrial"/>
              </a:rPr>
              <a:t>chloride (Cl), </a:t>
            </a:r>
          </a:p>
          <a:p>
            <a:pPr marR="0" lvl="1" algn="l" rtl="0">
              <a:lnSpc>
                <a:spcPct val="100000"/>
              </a:lnSpc>
              <a:spcBef>
                <a:spcPts val="480"/>
              </a:spcBef>
              <a:spcAft>
                <a:spcPts val="0"/>
              </a:spcAft>
              <a:buClr>
                <a:schemeClr val="accent1"/>
              </a:buClr>
              <a:buSzPct val="76000"/>
              <a:buFont typeface="Questrial"/>
            </a:pPr>
            <a:r>
              <a:rPr lang="en" sz="2400" b="0" i="0" u="none" strike="noStrike" cap="none" dirty="0">
                <a:solidFill>
                  <a:schemeClr val="dk2"/>
                </a:solidFill>
                <a:latin typeface="Museo For Dell" panose="02000000000000000000" pitchFamily="2" charset="0"/>
                <a:ea typeface="Questrial"/>
                <a:cs typeface="Questrial"/>
                <a:sym typeface="Questrial"/>
              </a:rPr>
              <a:t>manganese (Mn), </a:t>
            </a:r>
          </a:p>
          <a:p>
            <a:pPr marR="0" lvl="1" algn="l" rtl="0">
              <a:lnSpc>
                <a:spcPct val="100000"/>
              </a:lnSpc>
              <a:spcBef>
                <a:spcPts val="480"/>
              </a:spcBef>
              <a:spcAft>
                <a:spcPts val="0"/>
              </a:spcAft>
              <a:buClr>
                <a:schemeClr val="accent1"/>
              </a:buClr>
              <a:buSzPct val="76000"/>
              <a:buFont typeface="Questrial"/>
            </a:pPr>
            <a:r>
              <a:rPr lang="en" sz="2400" b="0" i="0" u="none" strike="noStrike" cap="none" dirty="0">
                <a:solidFill>
                  <a:schemeClr val="dk2"/>
                </a:solidFill>
                <a:latin typeface="Museo For Dell" panose="02000000000000000000" pitchFamily="2" charset="0"/>
                <a:ea typeface="Questrial"/>
                <a:cs typeface="Questrial"/>
                <a:sym typeface="Questrial"/>
              </a:rPr>
              <a:t>molybdenum (Mo)</a:t>
            </a:r>
          </a:p>
          <a:p>
            <a:pPr marR="0" lvl="1" algn="l" rtl="0">
              <a:lnSpc>
                <a:spcPct val="100000"/>
              </a:lnSpc>
              <a:spcBef>
                <a:spcPts val="480"/>
              </a:spcBef>
              <a:spcAft>
                <a:spcPts val="0"/>
              </a:spcAft>
              <a:buClr>
                <a:schemeClr val="accent1"/>
              </a:buClr>
              <a:buSzPct val="76000"/>
              <a:buFont typeface="Questrial"/>
            </a:pPr>
            <a:r>
              <a:rPr lang="en" sz="2400" b="0" i="0" strike="noStrike" cap="none" dirty="0">
                <a:solidFill>
                  <a:schemeClr val="hlink"/>
                </a:solidFill>
                <a:latin typeface="Museo For Dell" panose="02000000000000000000" pitchFamily="2" charset="0"/>
                <a:ea typeface="Questrial"/>
                <a:cs typeface="Questrial"/>
                <a:sym typeface="Questrial"/>
                <a:hlinkClick r:id="rId3"/>
              </a:rPr>
              <a:t>zinc</a:t>
            </a:r>
            <a:r>
              <a:rPr lang="en" sz="2400" b="0" i="0" u="none" strike="noStrike" cap="none" dirty="0">
                <a:solidFill>
                  <a:schemeClr val="dk2"/>
                </a:solidFill>
                <a:latin typeface="Museo For Dell" panose="02000000000000000000" pitchFamily="2" charset="0"/>
                <a:ea typeface="Questrial"/>
                <a:cs typeface="Questrial"/>
                <a:sym typeface="Questrial"/>
              </a:rPr>
              <a:t> (Zn). </a:t>
            </a:r>
          </a:p>
        </p:txBody>
      </p:sp>
      <p:pic>
        <p:nvPicPr>
          <p:cNvPr id="3" name="Picture 2"/>
          <p:cNvPicPr>
            <a:picLocks noChangeAspect="1"/>
          </p:cNvPicPr>
          <p:nvPr/>
        </p:nvPicPr>
        <p:blipFill>
          <a:blip r:embed="rId4"/>
          <a:stretch>
            <a:fillRect/>
          </a:stretch>
        </p:blipFill>
        <p:spPr>
          <a:xfrm>
            <a:off x="3756048" y="1636135"/>
            <a:ext cx="5005653" cy="309519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1000"/>
                                        <p:tgtEl>
                                          <p:spTgt spid="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Effect transition="in" filter="fade">
                                      <p:cBhvr>
                                        <p:cTn id="12" dur="1000"/>
                                        <p:tgtEl>
                                          <p:spTgt spid="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xEl>
                                              <p:pRg st="2" end="2"/>
                                            </p:txEl>
                                          </p:spTgt>
                                        </p:tgtEl>
                                        <p:attrNameLst>
                                          <p:attrName>style.visibility</p:attrName>
                                        </p:attrNameLst>
                                      </p:cBhvr>
                                      <p:to>
                                        <p:strVal val="visible"/>
                                      </p:to>
                                    </p:set>
                                    <p:animEffect transition="in" filter="fade">
                                      <p:cBhvr>
                                        <p:cTn id="17" dur="1000"/>
                                        <p:tgtEl>
                                          <p:spTgt spid="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xEl>
                                              <p:pRg st="3" end="3"/>
                                            </p:txEl>
                                          </p:spTgt>
                                        </p:tgtEl>
                                        <p:attrNameLst>
                                          <p:attrName>style.visibility</p:attrName>
                                        </p:attrNameLst>
                                      </p:cBhvr>
                                      <p:to>
                                        <p:strVal val="visible"/>
                                      </p:to>
                                    </p:set>
                                    <p:animEffect transition="in" filter="fade">
                                      <p:cBhvr>
                                        <p:cTn id="22" dur="1000"/>
                                        <p:tgtEl>
                                          <p:spTgt spid="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
                                            <p:txEl>
                                              <p:pRg st="4" end="4"/>
                                            </p:txEl>
                                          </p:spTgt>
                                        </p:tgtEl>
                                        <p:attrNameLst>
                                          <p:attrName>style.visibility</p:attrName>
                                        </p:attrNameLst>
                                      </p:cBhvr>
                                      <p:to>
                                        <p:strVal val="visible"/>
                                      </p:to>
                                    </p:set>
                                    <p:animEffect transition="in" filter="fade">
                                      <p:cBhvr>
                                        <p:cTn id="27" dur="1000"/>
                                        <p:tgtEl>
                                          <p:spTgt spid="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
                                            <p:txEl>
                                              <p:pRg st="5" end="5"/>
                                            </p:txEl>
                                          </p:spTgt>
                                        </p:tgtEl>
                                        <p:attrNameLst>
                                          <p:attrName>style.visibility</p:attrName>
                                        </p:attrNameLst>
                                      </p:cBhvr>
                                      <p:to>
                                        <p:strVal val="visible"/>
                                      </p:to>
                                    </p:set>
                                    <p:animEffect transition="in" filter="fade">
                                      <p:cBhvr>
                                        <p:cTn id="32" dur="1000"/>
                                        <p:tgtEl>
                                          <p:spTgt spid="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
                                            <p:txEl>
                                              <p:pRg st="6" end="6"/>
                                            </p:txEl>
                                          </p:spTgt>
                                        </p:tgtEl>
                                        <p:attrNameLst>
                                          <p:attrName>style.visibility</p:attrName>
                                        </p:attrNameLst>
                                      </p:cBhvr>
                                      <p:to>
                                        <p:strVal val="visible"/>
                                      </p:to>
                                    </p:set>
                                    <p:animEffect transition="in" filter="fade">
                                      <p:cBhvr>
                                        <p:cTn id="37" dur="1000"/>
                                        <p:tgtEl>
                                          <p:spTgt spid="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8">
                                            <p:txEl>
                                              <p:pRg st="7" end="7"/>
                                            </p:txEl>
                                          </p:spTgt>
                                        </p:tgtEl>
                                        <p:attrNameLst>
                                          <p:attrName>style.visibility</p:attrName>
                                        </p:attrNameLst>
                                      </p:cBhvr>
                                      <p:to>
                                        <p:strVal val="visible"/>
                                      </p:to>
                                    </p:set>
                                    <p:animEffect transition="in" filter="fade">
                                      <p:cBhvr>
                                        <p:cTn id="42" dur="1000"/>
                                        <p:tgtEl>
                                          <p:spTgt spid="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990600" y="342900"/>
            <a:ext cx="7024686" cy="85725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rgbClr val="003171"/>
                </a:solidFill>
                <a:latin typeface="Museo For Dell" panose="02000000000000000000" pitchFamily="2" charset="0"/>
                <a:ea typeface="Questrial"/>
                <a:cs typeface="Questrial"/>
                <a:sym typeface="Questrial"/>
              </a:rPr>
              <a:t>Soil pH is a factor</a:t>
            </a:r>
          </a:p>
        </p:txBody>
      </p:sp>
      <p:sp>
        <p:nvSpPr>
          <p:cNvPr id="84" name="Shape 84"/>
          <p:cNvSpPr txBox="1">
            <a:spLocks noGrp="1"/>
          </p:cNvSpPr>
          <p:nvPr>
            <p:ph type="body" idx="1"/>
          </p:nvPr>
        </p:nvSpPr>
        <p:spPr>
          <a:xfrm>
            <a:off x="304800" y="1253836"/>
            <a:ext cx="4502727" cy="30860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Questrial"/>
              <a:buChar char="○"/>
            </a:pPr>
            <a:r>
              <a:rPr lang="en" sz="2400" b="0" i="0" u="none" strike="noStrike" cap="none" dirty="0">
                <a:solidFill>
                  <a:schemeClr val="dk2"/>
                </a:solidFill>
                <a:latin typeface="Museo For Dell" panose="02000000000000000000" pitchFamily="2" charset="0"/>
                <a:ea typeface="Questrial"/>
                <a:cs typeface="Questrial"/>
                <a:sym typeface="Questrial"/>
              </a:rPr>
              <a:t>Soil pH (a measure of the acidity or alkalinity of the soil)  </a:t>
            </a:r>
          </a:p>
          <a:p>
            <a:pPr marL="639762" marR="0" lvl="1" indent="-293814" algn="l" rtl="0">
              <a:lnSpc>
                <a:spcPct val="100000"/>
              </a:lnSpc>
              <a:spcBef>
                <a:spcPts val="480"/>
              </a:spcBef>
              <a:spcAft>
                <a:spcPts val="0"/>
              </a:spcAft>
              <a:buClr>
                <a:schemeClr val="accent1"/>
              </a:buClr>
              <a:buSzPct val="82909"/>
              <a:buFont typeface="Questrial"/>
              <a:buChar char="○"/>
            </a:pPr>
            <a:r>
              <a:rPr lang="en" sz="2200" b="0" i="0" u="none" strike="noStrike" cap="none" dirty="0">
                <a:solidFill>
                  <a:schemeClr val="dk2"/>
                </a:solidFill>
                <a:latin typeface="Museo For Dell" panose="02000000000000000000" pitchFamily="2" charset="0"/>
                <a:ea typeface="Questrial"/>
                <a:cs typeface="Questrial"/>
                <a:sym typeface="Questrial"/>
              </a:rPr>
              <a:t>Macronutrients tend to be less available in soils with low </a:t>
            </a:r>
            <a:r>
              <a:rPr lang="en" sz="2200" b="0" i="0" u="none" strike="noStrike" cap="none" dirty="0" smtClean="0">
                <a:solidFill>
                  <a:schemeClr val="dk2"/>
                </a:solidFill>
                <a:latin typeface="Museo For Dell" panose="02000000000000000000" pitchFamily="2" charset="0"/>
                <a:ea typeface="Questrial"/>
                <a:cs typeface="Questrial"/>
                <a:sym typeface="Questrial"/>
              </a:rPr>
              <a:t>pH (more acidic). </a:t>
            </a:r>
            <a:endParaRPr lang="en" sz="2200" b="0" i="0" u="none" strike="noStrike" cap="none" dirty="0">
              <a:solidFill>
                <a:schemeClr val="dk2"/>
              </a:solidFill>
              <a:latin typeface="Museo For Dell" panose="02000000000000000000" pitchFamily="2" charset="0"/>
              <a:ea typeface="Questrial"/>
              <a:cs typeface="Questrial"/>
              <a:sym typeface="Questrial"/>
            </a:endParaRPr>
          </a:p>
          <a:p>
            <a:pPr marL="639762" marR="0" lvl="1" indent="-284162" algn="l" rtl="0">
              <a:lnSpc>
                <a:spcPct val="100000"/>
              </a:lnSpc>
              <a:spcBef>
                <a:spcPts val="440"/>
              </a:spcBef>
              <a:spcAft>
                <a:spcPts val="0"/>
              </a:spcAft>
              <a:buClr>
                <a:schemeClr val="accent1"/>
              </a:buClr>
              <a:buSzPct val="76000"/>
              <a:buFont typeface="Questrial"/>
              <a:buChar char="○"/>
            </a:pPr>
            <a:r>
              <a:rPr lang="en" sz="2200" b="0" i="0" u="none" strike="noStrike" cap="none" dirty="0">
                <a:solidFill>
                  <a:schemeClr val="dk2"/>
                </a:solidFill>
                <a:latin typeface="Museo For Dell" panose="02000000000000000000" pitchFamily="2" charset="0"/>
                <a:ea typeface="Questrial"/>
                <a:cs typeface="Questrial"/>
                <a:sym typeface="Questrial"/>
              </a:rPr>
              <a:t>Micronutrients tend to be less available in soils with high </a:t>
            </a:r>
            <a:r>
              <a:rPr lang="en" sz="2200" b="0" i="0" u="none" strike="noStrike" cap="none" dirty="0" smtClean="0">
                <a:solidFill>
                  <a:schemeClr val="dk2"/>
                </a:solidFill>
                <a:latin typeface="Museo For Dell" panose="02000000000000000000" pitchFamily="2" charset="0"/>
                <a:ea typeface="Questrial"/>
                <a:cs typeface="Questrial"/>
                <a:sym typeface="Questrial"/>
              </a:rPr>
              <a:t>pH (more basic). </a:t>
            </a:r>
            <a:endParaRPr lang="en" sz="2200" b="0" i="0" u="none" strike="noStrike" cap="none" dirty="0">
              <a:solidFill>
                <a:schemeClr val="dk2"/>
              </a:solidFill>
              <a:latin typeface="Museo For Dell" panose="02000000000000000000" pitchFamily="2" charset="0"/>
              <a:ea typeface="Questrial"/>
              <a:cs typeface="Questrial"/>
              <a:sym typeface="Questrial"/>
            </a:endParaRPr>
          </a:p>
          <a:p>
            <a:pPr marL="0" marR="0" lvl="0" indent="0" algn="l" rtl="0">
              <a:spcBef>
                <a:spcPts val="0"/>
              </a:spcBef>
              <a:buSzPct val="25000"/>
              <a:buNone/>
            </a:pPr>
            <a:endParaRPr sz="2200" b="0" i="0" u="none" strike="noStrike" cap="none" dirty="0">
              <a:solidFill>
                <a:schemeClr val="dk2"/>
              </a:solidFill>
              <a:latin typeface="Questrial"/>
              <a:ea typeface="Questrial"/>
              <a:cs typeface="Questrial"/>
              <a:sym typeface="Quest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270" y="1253836"/>
            <a:ext cx="3814619" cy="2860964"/>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1000"/>
                                        <p:tgtEl>
                                          <p:spTgt spid="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Effect transition="in" filter="fade">
                                      <p:cBhvr>
                                        <p:cTn id="17" dur="10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6479" y="153916"/>
            <a:ext cx="8218079" cy="63996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rgbClr val="003171"/>
                </a:solidFill>
                <a:latin typeface="Museo For Dell" panose="02000000000000000000" pitchFamily="2" charset="0"/>
                <a:ea typeface="Questrial"/>
                <a:cs typeface="Questrial"/>
                <a:sym typeface="Questrial"/>
              </a:rPr>
              <a:t>The pH can be changed</a:t>
            </a:r>
          </a:p>
        </p:txBody>
      </p:sp>
      <p:sp>
        <p:nvSpPr>
          <p:cNvPr id="90" name="Shape 90"/>
          <p:cNvSpPr txBox="1">
            <a:spLocks noGrp="1"/>
          </p:cNvSpPr>
          <p:nvPr>
            <p:ph type="body" idx="1"/>
          </p:nvPr>
        </p:nvSpPr>
        <p:spPr>
          <a:xfrm>
            <a:off x="456480" y="902434"/>
            <a:ext cx="3034866" cy="3745766"/>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Questrial"/>
              <a:buChar char="○"/>
            </a:pPr>
            <a:r>
              <a:rPr lang="en" sz="2400" b="0" i="0" u="none" strike="noStrike" cap="none" dirty="0">
                <a:solidFill>
                  <a:schemeClr val="dk2"/>
                </a:solidFill>
                <a:latin typeface="Museo For Dell" panose="02000000000000000000" pitchFamily="2" charset="0"/>
                <a:ea typeface="Questrial"/>
                <a:cs typeface="Questrial"/>
                <a:sym typeface="Questrial"/>
              </a:rPr>
              <a:t>Lime is crushed limestone and can be added to the soil to make it less acidic and also supplies calcium and magnesium for plants to use. </a:t>
            </a:r>
          </a:p>
          <a:p>
            <a:pPr marL="457200" marR="0" lvl="0" indent="0" algn="l" rtl="0">
              <a:lnSpc>
                <a:spcPct val="100000"/>
              </a:lnSpc>
              <a:spcBef>
                <a:spcPts val="440"/>
              </a:spcBef>
              <a:spcAft>
                <a:spcPts val="0"/>
              </a:spcAft>
              <a:buNone/>
            </a:pPr>
            <a:endParaRPr dirty="0"/>
          </a:p>
        </p:txBody>
      </p:sp>
      <p:pic>
        <p:nvPicPr>
          <p:cNvPr id="91" name="Shape 91"/>
          <p:cNvPicPr preferRelativeResize="0"/>
          <p:nvPr/>
        </p:nvPicPr>
        <p:blipFill>
          <a:blip r:embed="rId3">
            <a:alphaModFix/>
          </a:blip>
          <a:stretch>
            <a:fillRect/>
          </a:stretch>
        </p:blipFill>
        <p:spPr>
          <a:xfrm>
            <a:off x="6797510" y="217025"/>
            <a:ext cx="1877048" cy="1563285"/>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021" y="1925782"/>
            <a:ext cx="5145669" cy="27224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6479" y="153916"/>
            <a:ext cx="3505921" cy="1716448"/>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rgbClr val="003171"/>
                </a:solidFill>
                <a:latin typeface="Museo For Dell" panose="02000000000000000000" pitchFamily="2" charset="0"/>
                <a:ea typeface="Questrial"/>
                <a:cs typeface="Questrial"/>
                <a:sym typeface="Questrial"/>
              </a:rPr>
              <a:t>The pH can be changed</a:t>
            </a:r>
          </a:p>
        </p:txBody>
      </p:sp>
      <p:sp>
        <p:nvSpPr>
          <p:cNvPr id="97" name="Shape 97"/>
          <p:cNvSpPr txBox="1">
            <a:spLocks noGrp="1"/>
          </p:cNvSpPr>
          <p:nvPr>
            <p:ph type="body" idx="1"/>
          </p:nvPr>
        </p:nvSpPr>
        <p:spPr>
          <a:xfrm>
            <a:off x="2800855" y="3458598"/>
            <a:ext cx="6581630" cy="1161893"/>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Questrial"/>
              <a:buChar char="○"/>
            </a:pPr>
            <a:r>
              <a:rPr lang="en" sz="2400" b="1" dirty="0">
                <a:latin typeface="Museo For Dell" panose="02000000000000000000" pitchFamily="2" charset="0"/>
                <a:ea typeface="Questrial"/>
                <a:cs typeface="Questrial"/>
                <a:sym typeface="Questrial"/>
              </a:rPr>
              <a:t>Soil acidity can be </a:t>
            </a:r>
            <a:r>
              <a:rPr lang="en" sz="2400" b="1" u="sng" dirty="0">
                <a:latin typeface="Museo For Dell" panose="02000000000000000000" pitchFamily="2" charset="0"/>
                <a:ea typeface="Questrial"/>
                <a:cs typeface="Questrial"/>
                <a:sym typeface="Questrial"/>
              </a:rPr>
              <a:t>increased</a:t>
            </a:r>
            <a:r>
              <a:rPr lang="en" sz="2400" b="1" dirty="0">
                <a:latin typeface="Museo For Dell" panose="02000000000000000000" pitchFamily="2" charset="0"/>
                <a:ea typeface="Questrial"/>
                <a:cs typeface="Questrial"/>
                <a:sym typeface="Questrial"/>
              </a:rPr>
              <a:t> by adding many different supplements or simply laying down pine straw. </a:t>
            </a:r>
            <a:r>
              <a:rPr lang="en" sz="2400" b="1" i="0" u="none" strike="noStrike" cap="none" dirty="0">
                <a:solidFill>
                  <a:schemeClr val="dk2"/>
                </a:solidFill>
                <a:latin typeface="Museo For Dell" panose="02000000000000000000" pitchFamily="2" charset="0"/>
                <a:ea typeface="Questrial"/>
                <a:cs typeface="Questrial"/>
                <a:sym typeface="Questrial"/>
              </a:rPr>
              <a:t> </a:t>
            </a:r>
          </a:p>
          <a:p>
            <a:pPr marL="457200" marR="0" lvl="0" indent="0" algn="l" rtl="0">
              <a:lnSpc>
                <a:spcPct val="100000"/>
              </a:lnSpc>
              <a:spcBef>
                <a:spcPts val="44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41" y="2432301"/>
            <a:ext cx="2247900" cy="2247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260" y="277091"/>
            <a:ext cx="4301837" cy="28678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259</Words>
  <Application>Microsoft Office PowerPoint</Application>
  <PresentationFormat>On-screen Show (16:9)</PresentationFormat>
  <Paragraphs>38</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Museo For Dell</vt:lpstr>
      <vt:lpstr>Arial</vt:lpstr>
      <vt:lpstr>Questrial</vt:lpstr>
      <vt:lpstr>Trebuchet MS</vt:lpstr>
      <vt:lpstr>Wave</vt:lpstr>
      <vt:lpstr>Soil Nutrients - The Big 13 </vt:lpstr>
      <vt:lpstr>PowerPoint Presentation</vt:lpstr>
      <vt:lpstr>Macronutrients:  Primary Nutrients</vt:lpstr>
      <vt:lpstr>Macronutrients:  Secondary Nutrients</vt:lpstr>
      <vt:lpstr>Micronutrients</vt:lpstr>
      <vt:lpstr>Soil pH is a factor</vt:lpstr>
      <vt:lpstr>The pH can be changed</vt:lpstr>
      <vt:lpstr>The pH can be changed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Nutrients - The Big 13 </dc:title>
  <dc:creator>COLLIER, RANDI</dc:creator>
  <cp:lastModifiedBy>COLLIER, RANDI</cp:lastModifiedBy>
  <cp:revision>6</cp:revision>
  <dcterms:modified xsi:type="dcterms:W3CDTF">2018-09-06T12:37:25Z</dcterms:modified>
</cp:coreProperties>
</file>